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609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1610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1611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1612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1613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1614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1615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1616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1617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618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619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620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621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622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623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624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625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626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627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1628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1629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1630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1631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1632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1633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1634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1635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1636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1637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1638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1639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1640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1641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1642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1643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1644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1645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1646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1647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1648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1649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1650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1651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1652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1653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1654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1655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1656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1657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1658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1659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1660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1661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1662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1663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1664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1665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1666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1667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1668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1669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1670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1671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1672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1673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1674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1675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1676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1677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1678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1679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1680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1681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1682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1683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1684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1685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1686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1687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1688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1689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1690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1691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1692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1693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1694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1695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1696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1697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1698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1699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1700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1701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1702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1703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1704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1705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1706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1707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708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709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710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711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712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713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714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715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716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717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718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719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720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721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722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723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724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725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726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727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728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729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730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731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732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733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734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735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736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737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738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739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740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741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742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</p:sldIdLst>
  <p:notesMasterIdLst>
    <p:notesMasterId r:id="rId13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维度对比雷达图" id="{7cbf8a45-5c74-32e5-8dd8-87dd1c2b2fda}">
          <p14:sldIdLst/>
        </p14:section>
        <p14:section name="Default-1" id="{39108c99-9bcb-90db-6d32-54f6c5fda7d9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</p14:sldIdLst>
        </p14:section>
        <p14:section name="院内专科维度评分雷达图" id="{55d5fc70-8a1c-ca29-1e5d-fa0e9131618f}">
          <p14:sldIdLst/>
        </p14:section>
        <p14:section name="Default-2" id="{1f3fa507-ddfa-5406-6b6b-0e35ff8338f5}">
          <p14:sldIdLst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</p14:sldIdLst>
        </p14:section>
        <p14:section name="院内专科BCG散点图" id="{f1bf92e9-1221-a69f-eb52-be5bf412417d}">
          <p14:sldIdLst/>
        </p14:section>
        <p14:section name="院内专科梯队表格" id="{b163513c-e2b3-ec8b-e22e-1360c9909b4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notesMaster" Target="notesMasters/notesMaster1.xml"/><Relationship Id="rId138" Type="http://schemas.openxmlformats.org/officeDocument/2006/relationships/presProps" Target="presProps.xml"/><Relationship Id="rId139" Type="http://schemas.openxmlformats.org/officeDocument/2006/relationships/viewProps" Target="viewProps.xml"/><Relationship Id="rId140" Type="http://schemas.openxmlformats.org/officeDocument/2006/relationships/theme" Target="theme/theme1.xml"/><Relationship Id="rId141" Type="http://schemas.openxmlformats.org/officeDocument/2006/relationships/tableStyles" Target="tableStyles.xml"/></Relationships>
</file>

<file path=ppt/charts/_rels/chart16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9.xlsx"/></Relationships>
</file>

<file path=ppt/charts/_rels/chart16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0.xlsx"/></Relationships>
</file>

<file path=ppt/charts/_rels/chart16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1.xlsx"/></Relationships>
</file>

<file path=ppt/charts/_rels/chart16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2.xlsx"/></Relationships>
</file>

<file path=ppt/charts/_rels/chart16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3.xlsx"/></Relationships>
</file>

<file path=ppt/charts/_rels/chart16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4.xlsx"/></Relationships>
</file>

<file path=ppt/charts/_rels/chart16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5.xlsx"/></Relationships>
</file>

<file path=ppt/charts/_rels/chart16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6.xlsx"/></Relationships>
</file>

<file path=ppt/charts/_rels/chart16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7.xlsx"/></Relationships>
</file>

<file path=ppt/charts/_rels/chart16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8.xlsx"/></Relationships>
</file>

<file path=ppt/charts/_rels/chart16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9.xlsx"/></Relationships>
</file>

<file path=ppt/charts/_rels/chart16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0.xlsx"/></Relationships>
</file>

<file path=ppt/charts/_rels/chart16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1.xlsx"/></Relationships>
</file>

<file path=ppt/charts/_rels/chart16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2.xlsx"/></Relationships>
</file>

<file path=ppt/charts/_rels/chart16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3.xlsx"/></Relationships>
</file>

<file path=ppt/charts/_rels/chart16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4.xlsx"/></Relationships>
</file>

<file path=ppt/charts/_rels/chart16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5.xlsx"/></Relationships>
</file>

<file path=ppt/charts/_rels/chart16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6.xlsx"/></Relationships>
</file>

<file path=ppt/charts/_rels/chart16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7.xlsx"/></Relationships>
</file>

<file path=ppt/charts/_rels/chart16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8.xlsx"/></Relationships>
</file>

<file path=ppt/charts/_rels/chart16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9.xlsx"/></Relationships>
</file>

<file path=ppt/charts/_rels/chart16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0.xlsx"/></Relationships>
</file>

<file path=ppt/charts/_rels/chart16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1.xlsx"/></Relationships>
</file>

<file path=ppt/charts/_rels/chart16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2.xlsx"/></Relationships>
</file>

<file path=ppt/charts/_rels/chart16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3.xlsx"/></Relationships>
</file>

<file path=ppt/charts/_rels/chart16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4.xlsx"/></Relationships>
</file>

<file path=ppt/charts/_rels/chart16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5.xlsx"/></Relationships>
</file>

<file path=ppt/charts/_rels/chart16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6.xlsx"/></Relationships>
</file>

<file path=ppt/charts/_rels/chart16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7.xlsx"/></Relationships>
</file>

<file path=ppt/charts/_rels/chart16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8.xlsx"/></Relationships>
</file>

<file path=ppt/charts/_rels/chart16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9.xlsx"/></Relationships>
</file>

<file path=ppt/charts/_rels/chart16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0.xlsx"/></Relationships>
</file>

<file path=ppt/charts/_rels/chart16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1.xlsx"/></Relationships>
</file>

<file path=ppt/charts/_rels/chart16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2.xlsx"/></Relationships>
</file>

<file path=ppt/charts/_rels/chart16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3.xlsx"/></Relationships>
</file>

<file path=ppt/charts/_rels/chart16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4.xlsx"/></Relationships>
</file>

<file path=ppt/charts/_rels/chart16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5.xlsx"/></Relationships>
</file>

<file path=ppt/charts/_rels/chart16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6.xlsx"/></Relationships>
</file>

<file path=ppt/charts/_rels/chart16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7.xlsx"/></Relationships>
</file>

<file path=ppt/charts/_rels/chart16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8.xlsx"/></Relationships>
</file>

<file path=ppt/charts/_rels/chart16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9.xlsx"/></Relationships>
</file>

<file path=ppt/charts/_rels/chart16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0.xlsx"/></Relationships>
</file>

<file path=ppt/charts/_rels/chart16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1.xlsx"/></Relationships>
</file>

<file path=ppt/charts/_rels/chart16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2.xlsx"/></Relationships>
</file>

<file path=ppt/charts/_rels/chart16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3.xlsx"/></Relationships>
</file>

<file path=ppt/charts/_rels/chart16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4.xlsx"/></Relationships>
</file>

<file path=ppt/charts/_rels/chart16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5.xlsx"/></Relationships>
</file>

<file path=ppt/charts/_rels/chart16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6.xlsx"/></Relationships>
</file>

<file path=ppt/charts/_rels/chart16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7.xlsx"/></Relationships>
</file>

<file path=ppt/charts/_rels/chart16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8.xlsx"/></Relationships>
</file>

<file path=ppt/charts/_rels/chart16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9.xlsx"/></Relationships>
</file>

<file path=ppt/charts/_rels/chart16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0.xlsx"/></Relationships>
</file>

<file path=ppt/charts/_rels/chart16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1.xlsx"/></Relationships>
</file>

<file path=ppt/charts/_rels/chart16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2.xlsx"/></Relationships>
</file>

<file path=ppt/charts/_rels/chart16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3.xlsx"/></Relationships>
</file>

<file path=ppt/charts/_rels/chart16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4.xlsx"/></Relationships>
</file>

<file path=ppt/charts/_rels/chart16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5.xlsx"/></Relationships>
</file>

<file path=ppt/charts/_rels/chart16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6.xlsx"/></Relationships>
</file>

<file path=ppt/charts/_rels/chart16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7.xlsx"/></Relationships>
</file>

<file path=ppt/charts/_rels/chart16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8.xlsx"/></Relationships>
</file>

<file path=ppt/charts/_rels/chart16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9.xlsx"/></Relationships>
</file>

<file path=ppt/charts/_rels/chart16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0.xlsx"/></Relationships>
</file>

<file path=ppt/charts/_rels/chart16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1.xlsx"/></Relationships>
</file>

<file path=ppt/charts/_rels/chart16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2.xlsx"/></Relationships>
</file>

<file path=ppt/charts/_rels/chart16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3.xlsx"/></Relationships>
</file>

<file path=ppt/charts/_rels/chart16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4.xlsx"/></Relationships>
</file>

<file path=ppt/charts/_rels/chart16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5.xlsx"/></Relationships>
</file>

<file path=ppt/charts/_rels/chart16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6.xlsx"/></Relationships>
</file>

<file path=ppt/charts/_rels/chart16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7.xlsx"/></Relationships>
</file>

<file path=ppt/charts/_rels/chart16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8.xlsx"/></Relationships>
</file>

<file path=ppt/charts/_rels/chart16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9.xlsx"/></Relationships>
</file>

<file path=ppt/charts/_rels/chart16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0.xlsx"/></Relationships>
</file>

<file path=ppt/charts/_rels/chart16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1.xlsx"/></Relationships>
</file>

<file path=ppt/charts/_rels/chart16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2.xlsx"/></Relationships>
</file>

<file path=ppt/charts/_rels/chart16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3.xlsx"/></Relationships>
</file>

<file path=ppt/charts/_rels/chart16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4.xlsx"/></Relationships>
</file>

<file path=ppt/charts/_rels/chart16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5.xlsx"/></Relationships>
</file>

<file path=ppt/charts/_rels/chart16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6.xlsx"/></Relationships>
</file>

<file path=ppt/charts/_rels/chart16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7.xlsx"/></Relationships>
</file>

<file path=ppt/charts/_rels/chart16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8.xlsx"/></Relationships>
</file>

<file path=ppt/charts/_rels/chart16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9.xlsx"/></Relationships>
</file>

<file path=ppt/charts/_rels/chart16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0.xlsx"/></Relationships>
</file>

<file path=ppt/charts/_rels/chart16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1.xlsx"/></Relationships>
</file>

<file path=ppt/charts/_rels/chart16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2.xlsx"/></Relationships>
</file>

<file path=ppt/charts/_rels/chart16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3.xlsx"/></Relationships>
</file>

<file path=ppt/charts/_rels/chart16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4.xlsx"/></Relationships>
</file>

<file path=ppt/charts/_rels/chart16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5.xlsx"/></Relationships>
</file>

<file path=ppt/charts/_rels/chart16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6.xlsx"/></Relationships>
</file>

<file path=ppt/charts/_rels/chart16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7.xlsx"/></Relationships>
</file>

<file path=ppt/charts/_rels/chart16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8.xlsx"/></Relationships>
</file>

<file path=ppt/charts/_rels/chart16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9.xlsx"/></Relationships>
</file>

<file path=ppt/charts/_rels/chart17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0.xlsx"/></Relationships>
</file>

<file path=ppt/charts/_rels/chart17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1.xlsx"/></Relationships>
</file>

<file path=ppt/charts/_rels/chart17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2.xlsx"/></Relationships>
</file>

<file path=ppt/charts/_rels/chart17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3.xlsx"/></Relationships>
</file>

<file path=ppt/charts/_rels/chart17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4.xlsx"/></Relationships>
</file>

<file path=ppt/charts/_rels/chart17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5.xlsx"/></Relationships>
</file>

<file path=ppt/charts/_rels/chart17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6.xlsx"/></Relationships>
</file>

<file path=ppt/charts/_rels/chart17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7.xlsx"/></Relationships>
</file>

<file path=ppt/charts/_rels/chart17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8.xlsx"/></Relationships>
</file>

<file path=ppt/charts/_rels/chart17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9.xlsx"/></Relationships>
</file>

<file path=ppt/charts/_rels/chart17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0.xlsx"/></Relationships>
</file>

<file path=ppt/charts/_rels/chart17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1.xlsx"/></Relationships>
</file>

<file path=ppt/charts/_rels/chart17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2.xlsx"/></Relationships>
</file>

<file path=ppt/charts/_rels/chart17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3.xlsx"/></Relationships>
</file>

<file path=ppt/charts/_rels/chart17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4.xlsx"/></Relationships>
</file>

<file path=ppt/charts/_rels/chart17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5.xlsx"/></Relationships>
</file>

<file path=ppt/charts/_rels/chart17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6.xlsx"/></Relationships>
</file>

<file path=ppt/charts/_rels/chart17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7.xlsx"/></Relationships>
</file>

<file path=ppt/charts/_rels/chart17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8.xlsx"/></Relationships>
</file>

<file path=ppt/charts/_rels/chart17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9.xlsx"/></Relationships>
</file>

<file path=ppt/charts/_rels/chart17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0.xlsx"/></Relationships>
</file>

<file path=ppt/charts/_rels/chart17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1.xlsx"/></Relationships>
</file>

<file path=ppt/charts/_rels/chart17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2.xlsx"/></Relationships>
</file>

<file path=ppt/charts/_rels/chart17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3.xlsx"/></Relationships>
</file>

<file path=ppt/charts/_rels/chart17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4.xlsx"/></Relationships>
</file>

<file path=ppt/charts/_rels/chart17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5.xlsx"/></Relationships>
</file>

<file path=ppt/charts/_rels/chart17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6.xlsx"/></Relationships>
</file>

<file path=ppt/charts/_rels/chart17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7.xlsx"/></Relationships>
</file>

<file path=ppt/charts/_rels/chart17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8.xlsx"/></Relationships>
</file>

<file path=ppt/charts/_rels/chart17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9.xlsx"/></Relationships>
</file>

<file path=ppt/charts/_rels/chart17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0.xlsx"/></Relationships>
</file>

<file path=ppt/charts/_rels/chart17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1.xlsx"/></Relationships>
</file>

<file path=ppt/charts/_rels/chart17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2.xlsx"/></Relationships>
</file>

<file path=ppt/charts/_rels/chart17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3.xlsx"/></Relationships>
</file>

<file path=ppt/charts/_rels/chart17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4.xlsx"/></Relationships>
</file>

<file path=ppt/charts/_rels/chart17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5.xlsx"/></Relationships>
</file>

<file path=ppt/charts/_rels/chart17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6.xlsx"/></Relationships>
</file>

<file path=ppt/charts/_rels/chart17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7.xlsx"/></Relationships>
</file>

<file path=ppt/charts/_rels/chart17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8.xlsx"/></Relationships>
</file>

<file path=ppt/charts/_rels/chart17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9.xlsx"/></Relationships>
</file>

<file path=ppt/charts/_rels/chart17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0.xlsx"/></Relationships>
</file>

<file path=ppt/charts/_rels/chart17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1.xlsx"/></Relationships>
</file>

<file path=ppt/charts/_rels/chart17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2.xlsx"/></Relationships>
</file>

<file path=ppt/charts/chart16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41.9349829317646</c:v>
                </c:pt>
                <c:pt idx="1">
                  <c:v>41.520835737623926</c:v>
                </c:pt>
                <c:pt idx="2">
                  <c:v>38.94575195444018</c:v>
                </c:pt>
                <c:pt idx="3">
                  <c:v>37.12427650290188</c:v>
                </c:pt>
                <c:pt idx="4">
                  <c:v>36.66625412178169</c:v>
                </c:pt>
                <c:pt idx="5">
                  <c:v>36.04550962878505</c:v>
                </c:pt>
                <c:pt idx="6">
                  <c:v>35.897108619808094</c:v>
                </c:pt>
                <c:pt idx="7">
                  <c:v>35.349764399570475</c:v>
                </c:pt>
                <c:pt idx="8">
                  <c:v>32.339481083091925</c:v>
                </c:pt>
                <c:pt idx="9">
                  <c:v>30.771162637026578</c:v>
                </c:pt>
                <c:pt idx="10">
                  <c:v>30.645925227605545</c:v>
                </c:pt>
                <c:pt idx="11">
                  <c:v>29.881653434208395</c:v>
                </c:pt>
                <c:pt idx="12">
                  <c:v>29.77226005096092</c:v>
                </c:pt>
                <c:pt idx="13">
                  <c:v>29.522762576182572</c:v>
                </c:pt>
                <c:pt idx="14">
                  <c:v>28.849144384928472</c:v>
                </c:pt>
                <c:pt idx="15">
                  <c:v>28.415138101354387</c:v>
                </c:pt>
                <c:pt idx="16">
                  <c:v>28.40569425423202</c:v>
                </c:pt>
                <c:pt idx="17">
                  <c:v>28.261424323400025</c:v>
                </c:pt>
                <c:pt idx="18">
                  <c:v>27.986614583121025</c:v>
                </c:pt>
                <c:pt idx="19">
                  <c:v>27.974615025932355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49.074886322217</c:v>
                </c:pt>
                <c:pt idx="1">
                  <c:v>50.62038099125303</c:v>
                </c:pt>
                <c:pt idx="2">
                  <c:v>47.535755758408435</c:v>
                </c:pt>
                <c:pt idx="3">
                  <c:v>59.352808752839856</c:v>
                </c:pt>
                <c:pt idx="4">
                  <c:v>34.71023862663901</c:v>
                </c:pt>
                <c:pt idx="5">
                  <c:v>67.89433554489408</c:v>
                </c:pt>
                <c:pt idx="6">
                  <c:v>46.155812030951886</c:v>
                </c:pt>
                <c:pt idx="7">
                  <c:v>65.49107960244348</c:v>
                </c:pt>
                <c:pt idx="8">
                  <c:v>62.199753174259584</c:v>
                </c:pt>
                <c:pt idx="9">
                  <c:v>45.698671775362435</c:v>
                </c:pt>
                <c:pt idx="10">
                  <c:v>48.71514484640387</c:v>
                </c:pt>
                <c:pt idx="11">
                  <c:v>59.16250243840327</c:v>
                </c:pt>
                <c:pt idx="12">
                  <c:v>46.63319105428034</c:v>
                </c:pt>
                <c:pt idx="13">
                  <c:v>49.29323671958719</c:v>
                </c:pt>
                <c:pt idx="14">
                  <c:v>48.85890956272839</c:v>
                </c:pt>
                <c:pt idx="15">
                  <c:v>59.721024564063164</c:v>
                </c:pt>
                <c:pt idx="16">
                  <c:v>55.16812178232467</c:v>
                </c:pt>
                <c:pt idx="17">
                  <c:v>55.41592009665221</c:v>
                </c:pt>
                <c:pt idx="18">
                  <c:v>57.29938231221842</c:v>
                </c:pt>
                <c:pt idx="19">
                  <c:v>52.13195936767856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41.9349829317646</c:v>
                </c:pt>
                <c:pt idx="1">
                  <c:v>41.520835737623926</c:v>
                </c:pt>
                <c:pt idx="2">
                  <c:v>38.94575195444018</c:v>
                </c:pt>
                <c:pt idx="3">
                  <c:v>37.12427650290188</c:v>
                </c:pt>
                <c:pt idx="4">
                  <c:v>36.66625412178169</c:v>
                </c:pt>
                <c:pt idx="5">
                  <c:v>36.04550962878505</c:v>
                </c:pt>
                <c:pt idx="6">
                  <c:v>35.897108619808094</c:v>
                </c:pt>
                <c:pt idx="7">
                  <c:v>35.349764399570475</c:v>
                </c:pt>
                <c:pt idx="8">
                  <c:v>32.339481083091925</c:v>
                </c:pt>
                <c:pt idx="9">
                  <c:v>30.771162637026578</c:v>
                </c:pt>
                <c:pt idx="10">
                  <c:v>30.645925227605545</c:v>
                </c:pt>
                <c:pt idx="11">
                  <c:v>29.881653434208395</c:v>
                </c:pt>
                <c:pt idx="12">
                  <c:v>29.77226005096092</c:v>
                </c:pt>
                <c:pt idx="13">
                  <c:v>29.522762576182572</c:v>
                </c:pt>
                <c:pt idx="14">
                  <c:v>28.849144384928472</c:v>
                </c:pt>
                <c:pt idx="15">
                  <c:v>28.415138101354387</c:v>
                </c:pt>
                <c:pt idx="16">
                  <c:v>28.40569425423202</c:v>
                </c:pt>
                <c:pt idx="17">
                  <c:v>28.261424323400025</c:v>
                </c:pt>
                <c:pt idx="18">
                  <c:v>27.986614583121025</c:v>
                </c:pt>
                <c:pt idx="19">
                  <c:v>27.974615025932355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46.47939070917065</c:v>
                </c:pt>
                <c:pt idx="1">
                  <c:v>68.28777996117587</c:v>
                </c:pt>
                <c:pt idx="2">
                  <c:v>53.78626155735699</c:v>
                </c:pt>
                <c:pt idx="3">
                  <c:v>47.13004967000417</c:v>
                </c:pt>
                <c:pt idx="4">
                  <c:v>44.19824363957901</c:v>
                </c:pt>
                <c:pt idx="5">
                  <c:v>44.61134905870847</c:v>
                </c:pt>
                <c:pt idx="6">
                  <c:v>24.998167439253614</c:v>
                </c:pt>
                <c:pt idx="7">
                  <c:v>50.92584778016063</c:v>
                </c:pt>
                <c:pt idx="8">
                  <c:v>48.99869708989179</c:v>
                </c:pt>
                <c:pt idx="9">
                  <c:v>52.99323156573826</c:v>
                </c:pt>
                <c:pt idx="10">
                  <c:v>58.36864180039279</c:v>
                </c:pt>
                <c:pt idx="11">
                  <c:v>55.60128954696221</c:v>
                </c:pt>
                <c:pt idx="12">
                  <c:v>50.248225116354114</c:v>
                </c:pt>
                <c:pt idx="13">
                  <c:v>58.79947939255929</c:v>
                </c:pt>
                <c:pt idx="14">
                  <c:v>51.94778389947853</c:v>
                </c:pt>
                <c:pt idx="15">
                  <c:v>61.690404209998796</c:v>
                </c:pt>
                <c:pt idx="16">
                  <c:v>61.28833297071108</c:v>
                </c:pt>
                <c:pt idx="17">
                  <c:v>46.96238333431985</c:v>
                </c:pt>
                <c:pt idx="18">
                  <c:v>58.820850749152655</c:v>
                </c:pt>
                <c:pt idx="19">
                  <c:v>47.2995318894869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41.9349829317646</c:v>
                </c:pt>
                <c:pt idx="1">
                  <c:v>41.520835737623926</c:v>
                </c:pt>
                <c:pt idx="2">
                  <c:v>38.94575195444018</c:v>
                </c:pt>
                <c:pt idx="3">
                  <c:v>37.12427650290188</c:v>
                </c:pt>
                <c:pt idx="4">
                  <c:v>36.66625412178169</c:v>
                </c:pt>
                <c:pt idx="5">
                  <c:v>36.04550962878505</c:v>
                </c:pt>
                <c:pt idx="6">
                  <c:v>35.897108619808094</c:v>
                </c:pt>
                <c:pt idx="7">
                  <c:v>35.349764399570475</c:v>
                </c:pt>
                <c:pt idx="8">
                  <c:v>32.339481083091925</c:v>
                </c:pt>
                <c:pt idx="9">
                  <c:v>30.771162637026578</c:v>
                </c:pt>
                <c:pt idx="10">
                  <c:v>30.645925227605545</c:v>
                </c:pt>
                <c:pt idx="11">
                  <c:v>29.881653434208395</c:v>
                </c:pt>
                <c:pt idx="12">
                  <c:v>29.77226005096092</c:v>
                </c:pt>
                <c:pt idx="13">
                  <c:v>29.522762576182572</c:v>
                </c:pt>
                <c:pt idx="14">
                  <c:v>28.849144384928472</c:v>
                </c:pt>
                <c:pt idx="15">
                  <c:v>28.415138101354387</c:v>
                </c:pt>
                <c:pt idx="16">
                  <c:v>28.40569425423202</c:v>
                </c:pt>
                <c:pt idx="17">
                  <c:v>28.261424323400025</c:v>
                </c:pt>
                <c:pt idx="18">
                  <c:v>27.986614583121025</c:v>
                </c:pt>
                <c:pt idx="19">
                  <c:v>27.974615025932355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35.2620949047736</c:v>
                </c:pt>
                <c:pt idx="1">
                  <c:v>45.18743799398939</c:v>
                </c:pt>
                <c:pt idx="2">
                  <c:v>45.7313544186936</c:v>
                </c:pt>
                <c:pt idx="3">
                  <c:v>41.302736461674755</c:v>
                </c:pt>
                <c:pt idx="4">
                  <c:v>52.62865336263774</c:v>
                </c:pt>
                <c:pt idx="5">
                  <c:v>39.40287805105443</c:v>
                </c:pt>
                <c:pt idx="6">
                  <c:v>52.2380770920492</c:v>
                </c:pt>
                <c:pt idx="7">
                  <c:v>47.54437962897609</c:v>
                </c:pt>
                <c:pt idx="8">
                  <c:v>58.406127041484936</c:v>
                </c:pt>
                <c:pt idx="9">
                  <c:v>50.220240698878776</c:v>
                </c:pt>
                <c:pt idx="10">
                  <c:v>53.81134269374499</c:v>
                </c:pt>
                <c:pt idx="11">
                  <c:v>52.7988490976029</c:v>
                </c:pt>
                <c:pt idx="12">
                  <c:v>47.11466709947711</c:v>
                </c:pt>
                <c:pt idx="13">
                  <c:v>46.237460522974956</c:v>
                </c:pt>
                <c:pt idx="14">
                  <c:v>43.781759910151074</c:v>
                </c:pt>
                <c:pt idx="15">
                  <c:v>49.74616629524224</c:v>
                </c:pt>
                <c:pt idx="16">
                  <c:v>41.02849256986679</c:v>
                </c:pt>
                <c:pt idx="17">
                  <c:v>55.277127212232735</c:v>
                </c:pt>
                <c:pt idx="18">
                  <c:v>44.37380244956305</c:v>
                </c:pt>
                <c:pt idx="19">
                  <c:v>51.50421630158208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41.9349829317646</c:v>
                </c:pt>
                <c:pt idx="1">
                  <c:v>41.520835737623926</c:v>
                </c:pt>
                <c:pt idx="2">
                  <c:v>38.94575195444018</c:v>
                </c:pt>
                <c:pt idx="3">
                  <c:v>37.12427650290188</c:v>
                </c:pt>
                <c:pt idx="4">
                  <c:v>36.66625412178169</c:v>
                </c:pt>
                <c:pt idx="5">
                  <c:v>36.04550962878505</c:v>
                </c:pt>
                <c:pt idx="6">
                  <c:v>35.897108619808094</c:v>
                </c:pt>
                <c:pt idx="7">
                  <c:v>35.349764399570475</c:v>
                </c:pt>
                <c:pt idx="8">
                  <c:v>32.339481083091925</c:v>
                </c:pt>
                <c:pt idx="9">
                  <c:v>30.771162637026578</c:v>
                </c:pt>
                <c:pt idx="10">
                  <c:v>30.645925227605545</c:v>
                </c:pt>
                <c:pt idx="11">
                  <c:v>29.881653434208395</c:v>
                </c:pt>
                <c:pt idx="12">
                  <c:v>29.77226005096092</c:v>
                </c:pt>
                <c:pt idx="13">
                  <c:v>29.522762576182572</c:v>
                </c:pt>
                <c:pt idx="14">
                  <c:v>28.849144384928472</c:v>
                </c:pt>
                <c:pt idx="15">
                  <c:v>28.415138101354387</c:v>
                </c:pt>
                <c:pt idx="16">
                  <c:v>28.40569425423202</c:v>
                </c:pt>
                <c:pt idx="17">
                  <c:v>28.261424323400025</c:v>
                </c:pt>
                <c:pt idx="18">
                  <c:v>27.986614583121025</c:v>
                </c:pt>
                <c:pt idx="19">
                  <c:v>27.974615025932355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4.819204881714698</c:v>
                </c:pt>
                <c:pt idx="1">
                  <c:v>27.40083544765946</c:v>
                </c:pt>
                <c:pt idx="2">
                  <c:v>4.004149597849464</c:v>
                </c:pt>
                <c:pt idx="3">
                  <c:v>33.25362919373569</c:v>
                </c:pt>
                <c:pt idx="4">
                  <c:v>4.100894356617703</c:v>
                </c:pt>
                <c:pt idx="5">
                  <c:v>4.667530446045721</c:v>
                </c:pt>
                <c:pt idx="6">
                  <c:v>4.042716499114462</c:v>
                </c:pt>
                <c:pt idx="7">
                  <c:v>3.0400720363695424</c:v>
                </c:pt>
                <c:pt idx="8">
                  <c:v>8.398126470585256</c:v>
                </c:pt>
                <c:pt idx="9">
                  <c:v>4.061855007064203</c:v>
                </c:pt>
                <c:pt idx="10">
                  <c:v>3.035897896375907</c:v>
                </c:pt>
                <c:pt idx="11">
                  <c:v>27.67210269736933</c:v>
                </c:pt>
                <c:pt idx="12">
                  <c:v>2.2945913004178555</c:v>
                </c:pt>
                <c:pt idx="13">
                  <c:v>2.546348804640525</c:v>
                </c:pt>
                <c:pt idx="14">
                  <c:v>4.515688753843684</c:v>
                </c:pt>
                <c:pt idx="15">
                  <c:v>7.905649327637482</c:v>
                </c:pt>
                <c:pt idx="16">
                  <c:v>13.777418179154216</c:v>
                </c:pt>
                <c:pt idx="17">
                  <c:v>15.307673613442166</c:v>
                </c:pt>
                <c:pt idx="18">
                  <c:v>2.7049484934927333</c:v>
                </c:pt>
                <c:pt idx="19">
                  <c:v>2.397095252647502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41.9349829317646</c:v>
                </c:pt>
                <c:pt idx="1">
                  <c:v>41.520835737623926</c:v>
                </c:pt>
                <c:pt idx="2">
                  <c:v>38.94575195444018</c:v>
                </c:pt>
                <c:pt idx="3">
                  <c:v>37.12427650290188</c:v>
                </c:pt>
                <c:pt idx="4">
                  <c:v>36.66625412178169</c:v>
                </c:pt>
                <c:pt idx="5">
                  <c:v>36.04550962878505</c:v>
                </c:pt>
                <c:pt idx="6">
                  <c:v>35.897108619808094</c:v>
                </c:pt>
                <c:pt idx="7">
                  <c:v>35.349764399570475</c:v>
                </c:pt>
                <c:pt idx="8">
                  <c:v>32.339481083091925</c:v>
                </c:pt>
                <c:pt idx="9">
                  <c:v>30.771162637026578</c:v>
                </c:pt>
                <c:pt idx="10">
                  <c:v>30.645925227605545</c:v>
                </c:pt>
                <c:pt idx="11">
                  <c:v>29.881653434208395</c:v>
                </c:pt>
                <c:pt idx="12">
                  <c:v>29.77226005096092</c:v>
                </c:pt>
                <c:pt idx="13">
                  <c:v>29.522762576182572</c:v>
                </c:pt>
                <c:pt idx="14">
                  <c:v>28.849144384928472</c:v>
                </c:pt>
                <c:pt idx="15">
                  <c:v>28.415138101354387</c:v>
                </c:pt>
                <c:pt idx="16">
                  <c:v>28.40569425423202</c:v>
                </c:pt>
                <c:pt idx="17">
                  <c:v>28.261424323400025</c:v>
                </c:pt>
                <c:pt idx="18">
                  <c:v>27.986614583121025</c:v>
                </c:pt>
                <c:pt idx="19">
                  <c:v>27.974615025932355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39.48425617996498</c:v>
                </c:pt>
                <c:pt idx="1">
                  <c:v>46.794232391103115</c:v>
                </c:pt>
                <c:pt idx="2">
                  <c:v>37.86196222994752</c:v>
                </c:pt>
                <c:pt idx="3">
                  <c:v>41.99971765894653</c:v>
                </c:pt>
                <c:pt idx="4">
                  <c:v>44.389061148295504</c:v>
                </c:pt>
                <c:pt idx="5">
                  <c:v>29.530112441584212</c:v>
                </c:pt>
                <c:pt idx="6">
                  <c:v>27.156492509081684</c:v>
                </c:pt>
                <c:pt idx="7">
                  <c:v>52.5144704011449</c:v>
                </c:pt>
                <c:pt idx="8">
                  <c:v>39.65778588264797</c:v>
                </c:pt>
                <c:pt idx="9">
                  <c:v>54.70035437405727</c:v>
                </c:pt>
                <c:pt idx="10">
                  <c:v>49.55240937040512</c:v>
                </c:pt>
                <c:pt idx="11">
                  <c:v>9.532488055652037</c:v>
                </c:pt>
                <c:pt idx="12">
                  <c:v>43.14412233657107</c:v>
                </c:pt>
                <c:pt idx="13">
                  <c:v>33.47014423837288</c:v>
                </c:pt>
                <c:pt idx="14">
                  <c:v>47.74338943310118</c:v>
                </c:pt>
                <c:pt idx="15">
                  <c:v>33.42497522597865</c:v>
                </c:pt>
                <c:pt idx="16">
                  <c:v>53.030913289509456</c:v>
                </c:pt>
                <c:pt idx="17">
                  <c:v>63.80297714244776</c:v>
                </c:pt>
                <c:pt idx="18">
                  <c:v>57.19835130272283</c:v>
                </c:pt>
                <c:pt idx="19">
                  <c:v>52.16279428599356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41.9349829317646</c:v>
                </c:pt>
                <c:pt idx="1">
                  <c:v>41.520835737623926</c:v>
                </c:pt>
                <c:pt idx="2">
                  <c:v>38.94575195444018</c:v>
                </c:pt>
                <c:pt idx="3">
                  <c:v>37.12427650290188</c:v>
                </c:pt>
                <c:pt idx="4">
                  <c:v>36.66625412178169</c:v>
                </c:pt>
                <c:pt idx="5">
                  <c:v>36.04550962878505</c:v>
                </c:pt>
                <c:pt idx="6">
                  <c:v>35.897108619808094</c:v>
                </c:pt>
                <c:pt idx="7">
                  <c:v>35.349764399570475</c:v>
                </c:pt>
                <c:pt idx="8">
                  <c:v>32.339481083091925</c:v>
                </c:pt>
                <c:pt idx="9">
                  <c:v>30.771162637026578</c:v>
                </c:pt>
                <c:pt idx="10">
                  <c:v>30.645925227605545</c:v>
                </c:pt>
                <c:pt idx="11">
                  <c:v>29.881653434208395</c:v>
                </c:pt>
                <c:pt idx="12">
                  <c:v>29.77226005096092</c:v>
                </c:pt>
                <c:pt idx="13">
                  <c:v>29.522762576182572</c:v>
                </c:pt>
                <c:pt idx="14">
                  <c:v>28.849144384928472</c:v>
                </c:pt>
                <c:pt idx="15">
                  <c:v>28.415138101354387</c:v>
                </c:pt>
                <c:pt idx="16">
                  <c:v>28.40569425423202</c:v>
                </c:pt>
                <c:pt idx="17">
                  <c:v>28.261424323400025</c:v>
                </c:pt>
                <c:pt idx="18">
                  <c:v>27.986614583121025</c:v>
                </c:pt>
                <c:pt idx="19">
                  <c:v>27.974615025932355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31.690036277393464</c:v>
                </c:pt>
                <c:pt idx="1">
                  <c:v>29.722605022743835</c:v>
                </c:pt>
                <c:pt idx="2">
                  <c:v>44.30557002293907</c:v>
                </c:pt>
                <c:pt idx="3">
                  <c:v>41.92847193088889</c:v>
                </c:pt>
                <c:pt idx="4">
                  <c:v>54.33983009142423</c:v>
                </c:pt>
                <c:pt idx="5">
                  <c:v>24.2436829863264</c:v>
                </c:pt>
                <c:pt idx="6">
                  <c:v>17.023951042083326</c:v>
                </c:pt>
                <c:pt idx="7">
                  <c:v>27.99815597726551</c:v>
                </c:pt>
                <c:pt idx="8">
                  <c:v>38.34386263682365</c:v>
                </c:pt>
                <c:pt idx="9">
                  <c:v>51.49481292063044</c:v>
                </c:pt>
                <c:pt idx="10">
                  <c:v>39.59959965642486</c:v>
                </c:pt>
                <c:pt idx="11">
                  <c:v>32.30618574169215</c:v>
                </c:pt>
                <c:pt idx="12">
                  <c:v>43.74524437291307</c:v>
                </c:pt>
                <c:pt idx="13">
                  <c:v>34.37263632845306</c:v>
                </c:pt>
                <c:pt idx="14">
                  <c:v>29.24264220390618</c:v>
                </c:pt>
                <c:pt idx="15">
                  <c:v>61.601583834343536</c:v>
                </c:pt>
                <c:pt idx="16">
                  <c:v>36.135790644222396</c:v>
                </c:pt>
                <c:pt idx="17">
                  <c:v>21.92312311634059</c:v>
                </c:pt>
                <c:pt idx="18">
                  <c:v>34.0612524079458</c:v>
                </c:pt>
                <c:pt idx="19">
                  <c:v>46.63421874681527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41.9349829317646</c:v>
                </c:pt>
                <c:pt idx="1">
                  <c:v>41.520835737623926</c:v>
                </c:pt>
                <c:pt idx="2">
                  <c:v>38.94575195444018</c:v>
                </c:pt>
                <c:pt idx="3">
                  <c:v>37.12427650290188</c:v>
                </c:pt>
                <c:pt idx="4">
                  <c:v>36.66625412178169</c:v>
                </c:pt>
                <c:pt idx="5">
                  <c:v>36.04550962878505</c:v>
                </c:pt>
                <c:pt idx="6">
                  <c:v>35.897108619808094</c:v>
                </c:pt>
                <c:pt idx="7">
                  <c:v>35.349764399570475</c:v>
                </c:pt>
                <c:pt idx="8">
                  <c:v>32.339481083091925</c:v>
                </c:pt>
                <c:pt idx="9">
                  <c:v>30.771162637026578</c:v>
                </c:pt>
                <c:pt idx="10">
                  <c:v>30.645925227605545</c:v>
                </c:pt>
                <c:pt idx="11">
                  <c:v>29.881653434208395</c:v>
                </c:pt>
                <c:pt idx="12">
                  <c:v>29.77226005096092</c:v>
                </c:pt>
                <c:pt idx="13">
                  <c:v>29.522762576182572</c:v>
                </c:pt>
                <c:pt idx="14">
                  <c:v>28.849144384928472</c:v>
                </c:pt>
                <c:pt idx="15">
                  <c:v>28.415138101354387</c:v>
                </c:pt>
                <c:pt idx="16">
                  <c:v>28.40569425423202</c:v>
                </c:pt>
                <c:pt idx="17">
                  <c:v>28.261424323400025</c:v>
                </c:pt>
                <c:pt idx="18">
                  <c:v>27.986614583121025</c:v>
                </c:pt>
                <c:pt idx="19">
                  <c:v>27.974615025932355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46.196690041485105</c:v>
                </c:pt>
                <c:pt idx="1">
                  <c:v>27.54470227959304</c:v>
                </c:pt>
                <c:pt idx="2">
                  <c:v>48.835672074092464</c:v>
                </c:pt>
                <c:pt idx="3">
                  <c:v>30.89470504653201</c:v>
                </c:pt>
                <c:pt idx="4">
                  <c:v>55.73310390971146</c:v>
                </c:pt>
                <c:pt idx="5">
                  <c:v>33.56101281637682</c:v>
                </c:pt>
                <c:pt idx="6">
                  <c:v>37.74152762078159</c:v>
                </c:pt>
                <c:pt idx="7">
                  <c:v>31.865489628171733</c:v>
                </c:pt>
                <c:pt idx="8">
                  <c:v>39.91659304755684</c:v>
                </c:pt>
                <c:pt idx="9">
                  <c:v>41.14159235488372</c:v>
                </c:pt>
                <c:pt idx="10">
                  <c:v>44.79704863351476</c:v>
                </c:pt>
                <c:pt idx="11">
                  <c:v>54.28912872812186</c:v>
                </c:pt>
                <c:pt idx="12">
                  <c:v>16.200636095052957</c:v>
                </c:pt>
                <c:pt idx="13">
                  <c:v>48.653246606060755</c:v>
                </c:pt>
                <c:pt idx="14">
                  <c:v>36.91844340319228</c:v>
                </c:pt>
                <c:pt idx="15">
                  <c:v>27.76251860086646</c:v>
                </c:pt>
                <c:pt idx="16">
                  <c:v>35.32279576862024</c:v>
                </c:pt>
                <c:pt idx="17">
                  <c:v>49.725370965193</c:v>
                </c:pt>
                <c:pt idx="18">
                  <c:v>45.95106388421056</c:v>
                </c:pt>
                <c:pt idx="19">
                  <c:v>41.98200452953767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质量安全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41.9349829317646</c:v>
                </c:pt>
                <c:pt idx="1">
                  <c:v>41.520835737623926</c:v>
                </c:pt>
                <c:pt idx="2">
                  <c:v>38.94575195444018</c:v>
                </c:pt>
                <c:pt idx="3">
                  <c:v>37.12427650290188</c:v>
                </c:pt>
                <c:pt idx="4">
                  <c:v>36.66625412178169</c:v>
                </c:pt>
                <c:pt idx="5">
                  <c:v>36.04550962878505</c:v>
                </c:pt>
                <c:pt idx="6">
                  <c:v>35.897108619808094</c:v>
                </c:pt>
                <c:pt idx="7">
                  <c:v>35.349764399570475</c:v>
                </c:pt>
                <c:pt idx="8">
                  <c:v>32.339481083091925</c:v>
                </c:pt>
                <c:pt idx="9">
                  <c:v>30.771162637026578</c:v>
                </c:pt>
                <c:pt idx="10">
                  <c:v>30.645925227605545</c:v>
                </c:pt>
                <c:pt idx="11">
                  <c:v>29.881653434208395</c:v>
                </c:pt>
                <c:pt idx="12">
                  <c:v>29.77226005096092</c:v>
                </c:pt>
                <c:pt idx="13">
                  <c:v>29.522762576182572</c:v>
                </c:pt>
                <c:pt idx="14">
                  <c:v>28.849144384928472</c:v>
                </c:pt>
                <c:pt idx="15">
                  <c:v>28.415138101354387</c:v>
                </c:pt>
                <c:pt idx="16">
                  <c:v>28.40569425423202</c:v>
                </c:pt>
                <c:pt idx="17">
                  <c:v>28.261424323400025</c:v>
                </c:pt>
                <c:pt idx="18">
                  <c:v>27.986614583121025</c:v>
                </c:pt>
                <c:pt idx="19">
                  <c:v>27.974615025932355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脑病二科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血液科</c:v>
                </c:pt>
                <c:pt idx="4">
                  <c:v>治未病中心</c:v>
                </c:pt>
                <c:pt idx="5">
                  <c:v>脑病三科</c:v>
                </c:pt>
                <c:pt idx="6">
                  <c:v>胸外科</c:v>
                </c:pt>
                <c:pt idx="7">
                  <c:v>康复科</c:v>
                </c:pt>
                <c:pt idx="8">
                  <c:v>耳鼻喉科</c:v>
                </c:pt>
                <c:pt idx="9">
                  <c:v>心病一科</c:v>
                </c:pt>
                <c:pt idx="10">
                  <c:v>心血管内科</c:v>
                </c:pt>
                <c:pt idx="11">
                  <c:v>医院</c:v>
                </c:pt>
                <c:pt idx="12">
                  <c:v>口腔科</c:v>
                </c:pt>
                <c:pt idx="13">
                  <c:v>综合内科</c:v>
                </c:pt>
                <c:pt idx="14">
                  <c:v>泌尿外科</c:v>
                </c:pt>
                <c:pt idx="15">
                  <c:v>神经内科</c:v>
                </c:pt>
                <c:pt idx="16">
                  <c:v>普通外科</c:v>
                </c:pt>
                <c:pt idx="17">
                  <c:v>皮肤科</c:v>
                </c:pt>
                <c:pt idx="18">
                  <c:v>肾病科</c:v>
                </c:pt>
                <c:pt idx="19">
                  <c:v>妇科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27.51731121990109</c:v>
                </c:pt>
                <c:pt idx="1">
                  <c:v>60.857633464770025</c:v>
                </c:pt>
                <c:pt idx="2">
                  <c:v>51.83877344258963</c:v>
                </c:pt>
                <c:pt idx="3">
                  <c:v>45.22286866583212</c:v>
                </c:pt>
                <c:pt idx="4">
                  <c:v>53.51209031728363</c:v>
                </c:pt>
                <c:pt idx="5">
                  <c:v>73.25533003522007</c:v>
                </c:pt>
                <c:pt idx="6">
                  <c:v>73.37223967023482</c:v>
                </c:pt>
                <c:pt idx="7">
                  <c:v>81.98122493544123</c:v>
                </c:pt>
                <c:pt idx="8">
                  <c:v>37.688353453498856</c:v>
                </c:pt>
                <c:pt idx="9">
                  <c:v>78.61087831420814</c:v>
                </c:pt>
                <c:pt idx="10">
                  <c:v>47.182862796173175</c:v>
                </c:pt>
                <c:pt idx="11">
                  <c:v>8.577502663960152</c:v>
                </c:pt>
                <c:pt idx="12">
                  <c:v>34.4792030274128</c:v>
                </c:pt>
                <c:pt idx="13">
                  <c:v>56.63451823323475</c:v>
                </c:pt>
                <c:pt idx="14">
                  <c:v>34.26912449613038</c:v>
                </c:pt>
                <c:pt idx="15">
                  <c:v>40.59343890258277</c:v>
                </c:pt>
                <c:pt idx="16">
                  <c:v>34.834286931655164</c:v>
                </c:pt>
                <c:pt idx="17">
                  <c:v>19.24659176479803</c:v>
                </c:pt>
                <c:pt idx="18">
                  <c:v>66.77933182347907</c:v>
                </c:pt>
                <c:pt idx="19">
                  <c:v>54.11555120135282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70.49270753028563</c:v>
                </c:pt>
                <c:pt idx="1">
                  <c:v>68.50464446876155</c:v>
                </c:pt>
                <c:pt idx="2">
                  <c:v>67.89433554489408</c:v>
                </c:pt>
                <c:pt idx="3">
                  <c:v>65.49107960244348</c:v>
                </c:pt>
                <c:pt idx="4">
                  <c:v>62.58265324760073</c:v>
                </c:pt>
                <c:pt idx="5">
                  <c:v>62.413122767010215</c:v>
                </c:pt>
                <c:pt idx="6">
                  <c:v>62.199753174259584</c:v>
                </c:pt>
                <c:pt idx="7">
                  <c:v>62.1969207468643</c:v>
                </c:pt>
                <c:pt idx="8">
                  <c:v>61.41972375116549</c:v>
                </c:pt>
                <c:pt idx="9">
                  <c:v>61.1405284127339</c:v>
                </c:pt>
                <c:pt idx="10">
                  <c:v>60.46655875510337</c:v>
                </c:pt>
                <c:pt idx="11">
                  <c:v>59.721024564063164</c:v>
                </c:pt>
                <c:pt idx="12">
                  <c:v>59.352808752839856</c:v>
                </c:pt>
                <c:pt idx="13">
                  <c:v>59.16250243840327</c:v>
                </c:pt>
                <c:pt idx="14">
                  <c:v>59.02989638645522</c:v>
                </c:pt>
                <c:pt idx="15">
                  <c:v>58.42566568211225</c:v>
                </c:pt>
                <c:pt idx="16">
                  <c:v>57.29938231221842</c:v>
                </c:pt>
                <c:pt idx="17">
                  <c:v>57.25614918566214</c:v>
                </c:pt>
                <c:pt idx="18">
                  <c:v>55.41592009665221</c:v>
                </c:pt>
                <c:pt idx="19">
                  <c:v>55.16812178232467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10.754095523438421</c:v>
                </c:pt>
                <c:pt idx="1">
                  <c:v>14.186532848863857</c:v>
                </c:pt>
                <c:pt idx="2">
                  <c:v>36.04550962878505</c:v>
                </c:pt>
                <c:pt idx="3">
                  <c:v>35.349764399570475</c:v>
                </c:pt>
                <c:pt idx="4">
                  <c:v>27.61803479496846</c:v>
                </c:pt>
                <c:pt idx="5">
                  <c:v>15.439524090949146</c:v>
                </c:pt>
                <c:pt idx="6">
                  <c:v>32.339481083091925</c:v>
                </c:pt>
                <c:pt idx="7">
                  <c:v>22.550756631735233</c:v>
                </c:pt>
                <c:pt idx="8">
                  <c:v>24.277047666941378</c:v>
                </c:pt>
                <c:pt idx="9">
                  <c:v>9.638610246980823</c:v>
                </c:pt>
                <c:pt idx="10">
                  <c:v>24.923849972783593</c:v>
                </c:pt>
                <c:pt idx="11">
                  <c:v>28.415138101354387</c:v>
                </c:pt>
                <c:pt idx="12">
                  <c:v>37.12427650290188</c:v>
                </c:pt>
                <c:pt idx="13">
                  <c:v>29.881653434208395</c:v>
                </c:pt>
                <c:pt idx="14">
                  <c:v>21.45859868079358</c:v>
                </c:pt>
                <c:pt idx="15">
                  <c:v>16.970240566031137</c:v>
                </c:pt>
                <c:pt idx="16">
                  <c:v>27.986614583121025</c:v>
                </c:pt>
                <c:pt idx="17">
                  <c:v>21.429252757861796</c:v>
                </c:pt>
                <c:pt idx="18">
                  <c:v>28.261424323400025</c:v>
                </c:pt>
                <c:pt idx="19">
                  <c:v>28.40569425423202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70.49270753028563</c:v>
                </c:pt>
                <c:pt idx="1">
                  <c:v>68.50464446876155</c:v>
                </c:pt>
                <c:pt idx="2">
                  <c:v>67.89433554489408</c:v>
                </c:pt>
                <c:pt idx="3">
                  <c:v>65.49107960244348</c:v>
                </c:pt>
                <c:pt idx="4">
                  <c:v>62.58265324760073</c:v>
                </c:pt>
                <c:pt idx="5">
                  <c:v>62.413122767010215</c:v>
                </c:pt>
                <c:pt idx="6">
                  <c:v>62.199753174259584</c:v>
                </c:pt>
                <c:pt idx="7">
                  <c:v>62.1969207468643</c:v>
                </c:pt>
                <c:pt idx="8">
                  <c:v>61.41972375116549</c:v>
                </c:pt>
                <c:pt idx="9">
                  <c:v>61.1405284127339</c:v>
                </c:pt>
                <c:pt idx="10">
                  <c:v>60.46655875510337</c:v>
                </c:pt>
                <c:pt idx="11">
                  <c:v>59.721024564063164</c:v>
                </c:pt>
                <c:pt idx="12">
                  <c:v>59.352808752839856</c:v>
                </c:pt>
                <c:pt idx="13">
                  <c:v>59.16250243840327</c:v>
                </c:pt>
                <c:pt idx="14">
                  <c:v>59.02989638645522</c:v>
                </c:pt>
                <c:pt idx="15">
                  <c:v>58.42566568211225</c:v>
                </c:pt>
                <c:pt idx="16">
                  <c:v>57.29938231221842</c:v>
                </c:pt>
                <c:pt idx="17">
                  <c:v>57.25614918566214</c:v>
                </c:pt>
                <c:pt idx="18">
                  <c:v>55.41592009665221</c:v>
                </c:pt>
                <c:pt idx="19">
                  <c:v>55.16812178232467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68.02914870074027</c:v>
                </c:pt>
                <c:pt idx="1">
                  <c:v>36.22783732323835</c:v>
                </c:pt>
                <c:pt idx="2">
                  <c:v>44.61134905870847</c:v>
                </c:pt>
                <c:pt idx="3">
                  <c:v>50.92584778016063</c:v>
                </c:pt>
                <c:pt idx="4">
                  <c:v>50.84823508879404</c:v>
                </c:pt>
                <c:pt idx="5">
                  <c:v>43.25943456068057</c:v>
                </c:pt>
                <c:pt idx="6">
                  <c:v>48.99869708989179</c:v>
                </c:pt>
                <c:pt idx="7">
                  <c:v>42.1380821830741</c:v>
                </c:pt>
                <c:pt idx="8">
                  <c:v>59.242381120431865</c:v>
                </c:pt>
                <c:pt idx="9">
                  <c:v>48.45300217363601</c:v>
                </c:pt>
                <c:pt idx="10">
                  <c:v>44.976842344791145</c:v>
                </c:pt>
                <c:pt idx="11">
                  <c:v>61.690404209998796</c:v>
                </c:pt>
                <c:pt idx="12">
                  <c:v>47.13004967000417</c:v>
                </c:pt>
                <c:pt idx="13">
                  <c:v>55.60128954696221</c:v>
                </c:pt>
                <c:pt idx="14">
                  <c:v>55.30385745386658</c:v>
                </c:pt>
                <c:pt idx="15">
                  <c:v>64.51666841321128</c:v>
                </c:pt>
                <c:pt idx="16">
                  <c:v>58.820850749152655</c:v>
                </c:pt>
                <c:pt idx="17">
                  <c:v>59.009810156716185</c:v>
                </c:pt>
                <c:pt idx="18">
                  <c:v>46.96238333431985</c:v>
                </c:pt>
                <c:pt idx="19">
                  <c:v>61.28833297071108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70.49270753028563</c:v>
                </c:pt>
                <c:pt idx="1">
                  <c:v>68.50464446876155</c:v>
                </c:pt>
                <c:pt idx="2">
                  <c:v>67.89433554489408</c:v>
                </c:pt>
                <c:pt idx="3">
                  <c:v>65.49107960244348</c:v>
                </c:pt>
                <c:pt idx="4">
                  <c:v>62.58265324760073</c:v>
                </c:pt>
                <c:pt idx="5">
                  <c:v>62.413122767010215</c:v>
                </c:pt>
                <c:pt idx="6">
                  <c:v>62.199753174259584</c:v>
                </c:pt>
                <c:pt idx="7">
                  <c:v>62.1969207468643</c:v>
                </c:pt>
                <c:pt idx="8">
                  <c:v>61.41972375116549</c:v>
                </c:pt>
                <c:pt idx="9">
                  <c:v>61.1405284127339</c:v>
                </c:pt>
                <c:pt idx="10">
                  <c:v>60.46655875510337</c:v>
                </c:pt>
                <c:pt idx="11">
                  <c:v>59.721024564063164</c:v>
                </c:pt>
                <c:pt idx="12">
                  <c:v>59.352808752839856</c:v>
                </c:pt>
                <c:pt idx="13">
                  <c:v>59.16250243840327</c:v>
                </c:pt>
                <c:pt idx="14">
                  <c:v>59.02989638645522</c:v>
                </c:pt>
                <c:pt idx="15">
                  <c:v>58.42566568211225</c:v>
                </c:pt>
                <c:pt idx="16">
                  <c:v>57.29938231221842</c:v>
                </c:pt>
                <c:pt idx="17">
                  <c:v>57.25614918566214</c:v>
                </c:pt>
                <c:pt idx="18">
                  <c:v>55.41592009665221</c:v>
                </c:pt>
                <c:pt idx="19">
                  <c:v>55.16812178232467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49.9862278095863</c:v>
                </c:pt>
                <c:pt idx="1">
                  <c:v>39.74032138158527</c:v>
                </c:pt>
                <c:pt idx="2">
                  <c:v>39.40287805105443</c:v>
                </c:pt>
                <c:pt idx="3">
                  <c:v>47.54437962897609</c:v>
                </c:pt>
                <c:pt idx="4">
                  <c:v>52.79315987276831</c:v>
                </c:pt>
                <c:pt idx="5">
                  <c:v>65.35567433355922</c:v>
                </c:pt>
                <c:pt idx="6">
                  <c:v>58.406127041484936</c:v>
                </c:pt>
                <c:pt idx="7">
                  <c:v>34.880141236308575</c:v>
                </c:pt>
                <c:pt idx="8">
                  <c:v>47.220341041972816</c:v>
                </c:pt>
                <c:pt idx="9">
                  <c:v>49.577208065064625</c:v>
                </c:pt>
                <c:pt idx="10">
                  <c:v>43.80849815633084</c:v>
                </c:pt>
                <c:pt idx="11">
                  <c:v>49.74616629524224</c:v>
                </c:pt>
                <c:pt idx="12">
                  <c:v>41.302736461674755</c:v>
                </c:pt>
                <c:pt idx="13">
                  <c:v>52.7988490976029</c:v>
                </c:pt>
                <c:pt idx="14">
                  <c:v>45.29788791051112</c:v>
                </c:pt>
                <c:pt idx="15">
                  <c:v>57.32118002364093</c:v>
                </c:pt>
                <c:pt idx="16">
                  <c:v>44.37380244956305</c:v>
                </c:pt>
                <c:pt idx="17">
                  <c:v>48.86629580794382</c:v>
                </c:pt>
                <c:pt idx="18">
                  <c:v>55.277127212232735</c:v>
                </c:pt>
                <c:pt idx="19">
                  <c:v>41.02849256986679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70.49270753028563</c:v>
                </c:pt>
                <c:pt idx="1">
                  <c:v>68.50464446876155</c:v>
                </c:pt>
                <c:pt idx="2">
                  <c:v>67.89433554489408</c:v>
                </c:pt>
                <c:pt idx="3">
                  <c:v>65.49107960244348</c:v>
                </c:pt>
                <c:pt idx="4">
                  <c:v>62.58265324760073</c:v>
                </c:pt>
                <c:pt idx="5">
                  <c:v>62.413122767010215</c:v>
                </c:pt>
                <c:pt idx="6">
                  <c:v>62.199753174259584</c:v>
                </c:pt>
                <c:pt idx="7">
                  <c:v>62.1969207468643</c:v>
                </c:pt>
                <c:pt idx="8">
                  <c:v>61.41972375116549</c:v>
                </c:pt>
                <c:pt idx="9">
                  <c:v>61.1405284127339</c:v>
                </c:pt>
                <c:pt idx="10">
                  <c:v>60.46655875510337</c:v>
                </c:pt>
                <c:pt idx="11">
                  <c:v>59.721024564063164</c:v>
                </c:pt>
                <c:pt idx="12">
                  <c:v>59.352808752839856</c:v>
                </c:pt>
                <c:pt idx="13">
                  <c:v>59.16250243840327</c:v>
                </c:pt>
                <c:pt idx="14">
                  <c:v>59.02989638645522</c:v>
                </c:pt>
                <c:pt idx="15">
                  <c:v>58.42566568211225</c:v>
                </c:pt>
                <c:pt idx="16">
                  <c:v>57.29938231221842</c:v>
                </c:pt>
                <c:pt idx="17">
                  <c:v>57.25614918566214</c:v>
                </c:pt>
                <c:pt idx="18">
                  <c:v>55.41592009665221</c:v>
                </c:pt>
                <c:pt idx="19">
                  <c:v>55.16812178232467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4.540771552031861</c:v>
                </c:pt>
                <c:pt idx="1">
                  <c:v>32.8090887175966</c:v>
                </c:pt>
                <c:pt idx="2">
                  <c:v>4.667530446045721</c:v>
                </c:pt>
                <c:pt idx="3">
                  <c:v>3.0400720363695424</c:v>
                </c:pt>
                <c:pt idx="4">
                  <c:v>2.5527078091306556</c:v>
                </c:pt>
                <c:pt idx="5">
                  <c:v>5.5705579642318535</c:v>
                </c:pt>
                <c:pt idx="6">
                  <c:v>8.398126470585256</c:v>
                </c:pt>
                <c:pt idx="7">
                  <c:v>12.693119090458982</c:v>
                </c:pt>
                <c:pt idx="8">
                  <c:v>9.575856476058938</c:v>
                </c:pt>
                <c:pt idx="9">
                  <c:v>3.1820734455110733</c:v>
                </c:pt>
                <c:pt idx="10">
                  <c:v>6.333386699980068</c:v>
                </c:pt>
                <c:pt idx="11">
                  <c:v>7.905649327637482</c:v>
                </c:pt>
                <c:pt idx="12">
                  <c:v>33.25362919373569</c:v>
                </c:pt>
                <c:pt idx="13">
                  <c:v>27.67210269736933</c:v>
                </c:pt>
                <c:pt idx="14">
                  <c:v>21.65134786737536</c:v>
                </c:pt>
                <c:pt idx="15">
                  <c:v>6.376807460807826</c:v>
                </c:pt>
                <c:pt idx="16">
                  <c:v>2.7049484934927333</c:v>
                </c:pt>
                <c:pt idx="17">
                  <c:v>3.5953894438173424</c:v>
                </c:pt>
                <c:pt idx="18">
                  <c:v>15.307673613442166</c:v>
                </c:pt>
                <c:pt idx="19">
                  <c:v>13.777418179154216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70.49270753028563</c:v>
                </c:pt>
                <c:pt idx="1">
                  <c:v>68.50464446876155</c:v>
                </c:pt>
                <c:pt idx="2">
                  <c:v>67.89433554489408</c:v>
                </c:pt>
                <c:pt idx="3">
                  <c:v>65.49107960244348</c:v>
                </c:pt>
                <c:pt idx="4">
                  <c:v>62.58265324760073</c:v>
                </c:pt>
                <c:pt idx="5">
                  <c:v>62.413122767010215</c:v>
                </c:pt>
                <c:pt idx="6">
                  <c:v>62.199753174259584</c:v>
                </c:pt>
                <c:pt idx="7">
                  <c:v>62.1969207468643</c:v>
                </c:pt>
                <c:pt idx="8">
                  <c:v>61.41972375116549</c:v>
                </c:pt>
                <c:pt idx="9">
                  <c:v>61.1405284127339</c:v>
                </c:pt>
                <c:pt idx="10">
                  <c:v>60.46655875510337</c:v>
                </c:pt>
                <c:pt idx="11">
                  <c:v>59.721024564063164</c:v>
                </c:pt>
                <c:pt idx="12">
                  <c:v>59.352808752839856</c:v>
                </c:pt>
                <c:pt idx="13">
                  <c:v>59.16250243840327</c:v>
                </c:pt>
                <c:pt idx="14">
                  <c:v>59.02989638645522</c:v>
                </c:pt>
                <c:pt idx="15">
                  <c:v>58.42566568211225</c:v>
                </c:pt>
                <c:pt idx="16">
                  <c:v>57.29938231221842</c:v>
                </c:pt>
                <c:pt idx="17">
                  <c:v>57.25614918566214</c:v>
                </c:pt>
                <c:pt idx="18">
                  <c:v>55.41592009665221</c:v>
                </c:pt>
                <c:pt idx="19">
                  <c:v>55.16812178232467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39.29426935092765</c:v>
                </c:pt>
                <c:pt idx="1">
                  <c:v>69.12510889335374</c:v>
                </c:pt>
                <c:pt idx="2">
                  <c:v>29.530112441584212</c:v>
                </c:pt>
                <c:pt idx="3">
                  <c:v>52.5144704011449</c:v>
                </c:pt>
                <c:pt idx="4">
                  <c:v>45.933207808942896</c:v>
                </c:pt>
                <c:pt idx="5">
                  <c:v>43.35450240339089</c:v>
                </c:pt>
                <c:pt idx="6">
                  <c:v>39.65778588264797</c:v>
                </c:pt>
                <c:pt idx="7">
                  <c:v>49.74340300564165</c:v>
                </c:pt>
                <c:pt idx="8">
                  <c:v>40.966187249604765</c:v>
                </c:pt>
                <c:pt idx="9">
                  <c:v>57.62578673024382</c:v>
                </c:pt>
                <c:pt idx="10">
                  <c:v>49.455395238756424</c:v>
                </c:pt>
                <c:pt idx="11">
                  <c:v>33.42497522597865</c:v>
                </c:pt>
                <c:pt idx="12">
                  <c:v>41.99971765894653</c:v>
                </c:pt>
                <c:pt idx="13">
                  <c:v>9.532488055652037</c:v>
                </c:pt>
                <c:pt idx="14">
                  <c:v>49.4031589650239</c:v>
                </c:pt>
                <c:pt idx="15">
                  <c:v>61.812957157743476</c:v>
                </c:pt>
                <c:pt idx="16">
                  <c:v>57.19835130272283</c:v>
                </c:pt>
                <c:pt idx="17">
                  <c:v>53.562052550284164</c:v>
                </c:pt>
                <c:pt idx="18">
                  <c:v>63.80297714244776</c:v>
                </c:pt>
                <c:pt idx="19">
                  <c:v>53.030913289509456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70.49270753028563</c:v>
                </c:pt>
                <c:pt idx="1">
                  <c:v>68.50464446876155</c:v>
                </c:pt>
                <c:pt idx="2">
                  <c:v>67.89433554489408</c:v>
                </c:pt>
                <c:pt idx="3">
                  <c:v>65.49107960244348</c:v>
                </c:pt>
                <c:pt idx="4">
                  <c:v>62.58265324760073</c:v>
                </c:pt>
                <c:pt idx="5">
                  <c:v>62.413122767010215</c:v>
                </c:pt>
                <c:pt idx="6">
                  <c:v>62.199753174259584</c:v>
                </c:pt>
                <c:pt idx="7">
                  <c:v>62.1969207468643</c:v>
                </c:pt>
                <c:pt idx="8">
                  <c:v>61.41972375116549</c:v>
                </c:pt>
                <c:pt idx="9">
                  <c:v>61.1405284127339</c:v>
                </c:pt>
                <c:pt idx="10">
                  <c:v>60.46655875510337</c:v>
                </c:pt>
                <c:pt idx="11">
                  <c:v>59.721024564063164</c:v>
                </c:pt>
                <c:pt idx="12">
                  <c:v>59.352808752839856</c:v>
                </c:pt>
                <c:pt idx="13">
                  <c:v>59.16250243840327</c:v>
                </c:pt>
                <c:pt idx="14">
                  <c:v>59.02989638645522</c:v>
                </c:pt>
                <c:pt idx="15">
                  <c:v>58.42566568211225</c:v>
                </c:pt>
                <c:pt idx="16">
                  <c:v>57.29938231221842</c:v>
                </c:pt>
                <c:pt idx="17">
                  <c:v>57.25614918566214</c:v>
                </c:pt>
                <c:pt idx="18">
                  <c:v>55.41592009665221</c:v>
                </c:pt>
                <c:pt idx="19">
                  <c:v>55.16812178232467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53.56861829658644</c:v>
                </c:pt>
                <c:pt idx="1">
                  <c:v>19.876237931635128</c:v>
                </c:pt>
                <c:pt idx="2">
                  <c:v>24.2436829863264</c:v>
                </c:pt>
                <c:pt idx="3">
                  <c:v>27.99815597726551</c:v>
                </c:pt>
                <c:pt idx="4">
                  <c:v>54.02042868615561</c:v>
                </c:pt>
                <c:pt idx="5">
                  <c:v>36.13915436426362</c:v>
                </c:pt>
                <c:pt idx="6">
                  <c:v>38.34386263682365</c:v>
                </c:pt>
                <c:pt idx="7">
                  <c:v>20.04129201424211</c:v>
                </c:pt>
                <c:pt idx="8">
                  <c:v>31.04554474879723</c:v>
                </c:pt>
                <c:pt idx="9">
                  <c:v>48.02818694726711</c:v>
                </c:pt>
                <c:pt idx="10">
                  <c:v>43.77530984942102</c:v>
                </c:pt>
                <c:pt idx="11">
                  <c:v>61.601583834343536</c:v>
                </c:pt>
                <c:pt idx="12">
                  <c:v>41.92847193088889</c:v>
                </c:pt>
                <c:pt idx="13">
                  <c:v>32.30618574169215</c:v>
                </c:pt>
                <c:pt idx="14">
                  <c:v>46.002361243184936</c:v>
                </c:pt>
                <c:pt idx="15">
                  <c:v>55.0088680415247</c:v>
                </c:pt>
                <c:pt idx="16">
                  <c:v>34.0612524079458</c:v>
                </c:pt>
                <c:pt idx="17">
                  <c:v>30.4808990680407</c:v>
                </c:pt>
                <c:pt idx="18">
                  <c:v>21.92312311634059</c:v>
                </c:pt>
                <c:pt idx="19">
                  <c:v>36.135790644222396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70.49270753028563</c:v>
                </c:pt>
                <c:pt idx="1">
                  <c:v>68.50464446876155</c:v>
                </c:pt>
                <c:pt idx="2">
                  <c:v>67.89433554489408</c:v>
                </c:pt>
                <c:pt idx="3">
                  <c:v>65.49107960244348</c:v>
                </c:pt>
                <c:pt idx="4">
                  <c:v>62.58265324760073</c:v>
                </c:pt>
                <c:pt idx="5">
                  <c:v>62.413122767010215</c:v>
                </c:pt>
                <c:pt idx="6">
                  <c:v>62.199753174259584</c:v>
                </c:pt>
                <c:pt idx="7">
                  <c:v>62.1969207468643</c:v>
                </c:pt>
                <c:pt idx="8">
                  <c:v>61.41972375116549</c:v>
                </c:pt>
                <c:pt idx="9">
                  <c:v>61.1405284127339</c:v>
                </c:pt>
                <c:pt idx="10">
                  <c:v>60.46655875510337</c:v>
                </c:pt>
                <c:pt idx="11">
                  <c:v>59.721024564063164</c:v>
                </c:pt>
                <c:pt idx="12">
                  <c:v>59.352808752839856</c:v>
                </c:pt>
                <c:pt idx="13">
                  <c:v>59.16250243840327</c:v>
                </c:pt>
                <c:pt idx="14">
                  <c:v>59.02989638645522</c:v>
                </c:pt>
                <c:pt idx="15">
                  <c:v>58.42566568211225</c:v>
                </c:pt>
                <c:pt idx="16">
                  <c:v>57.29938231221842</c:v>
                </c:pt>
                <c:pt idx="17">
                  <c:v>57.25614918566214</c:v>
                </c:pt>
                <c:pt idx="18">
                  <c:v>55.41592009665221</c:v>
                </c:pt>
                <c:pt idx="19">
                  <c:v>55.16812178232467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25.989934058534434</c:v>
                </c:pt>
                <c:pt idx="1">
                  <c:v>41.93451020194697</c:v>
                </c:pt>
                <c:pt idx="2">
                  <c:v>33.56101281637682</c:v>
                </c:pt>
                <c:pt idx="3">
                  <c:v>31.865489628171733</c:v>
                </c:pt>
                <c:pt idx="4">
                  <c:v>38.85801553731037</c:v>
                </c:pt>
                <c:pt idx="5">
                  <c:v>35.30413973756907</c:v>
                </c:pt>
                <c:pt idx="6">
                  <c:v>39.91659304755684</c:v>
                </c:pt>
                <c:pt idx="7">
                  <c:v>29.387564080297896</c:v>
                </c:pt>
                <c:pt idx="8">
                  <c:v>36.66584241383487</c:v>
                </c:pt>
                <c:pt idx="9">
                  <c:v>21.226021338559118</c:v>
                </c:pt>
                <c:pt idx="10">
                  <c:v>28.277522666587235</c:v>
                </c:pt>
                <c:pt idx="11">
                  <c:v>27.76251860086646</c:v>
                </c:pt>
                <c:pt idx="12">
                  <c:v>30.89470504653201</c:v>
                </c:pt>
                <c:pt idx="13">
                  <c:v>54.28912872812186</c:v>
                </c:pt>
                <c:pt idx="14">
                  <c:v>32.57404358841185</c:v>
                </c:pt>
                <c:pt idx="15">
                  <c:v>35.853529571999104</c:v>
                </c:pt>
                <c:pt idx="16">
                  <c:v>45.95106388421056</c:v>
                </c:pt>
                <c:pt idx="17">
                  <c:v>33.852354737788794</c:v>
                </c:pt>
                <c:pt idx="18">
                  <c:v>49.725370965193</c:v>
                </c:pt>
                <c:pt idx="19">
                  <c:v>35.32279576862024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学科建设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70.49270753028563</c:v>
                </c:pt>
                <c:pt idx="1">
                  <c:v>68.50464446876155</c:v>
                </c:pt>
                <c:pt idx="2">
                  <c:v>67.89433554489408</c:v>
                </c:pt>
                <c:pt idx="3">
                  <c:v>65.49107960244348</c:v>
                </c:pt>
                <c:pt idx="4">
                  <c:v>62.58265324760073</c:v>
                </c:pt>
                <c:pt idx="5">
                  <c:v>62.413122767010215</c:v>
                </c:pt>
                <c:pt idx="6">
                  <c:v>62.199753174259584</c:v>
                </c:pt>
                <c:pt idx="7">
                  <c:v>62.1969207468643</c:v>
                </c:pt>
                <c:pt idx="8">
                  <c:v>61.41972375116549</c:v>
                </c:pt>
                <c:pt idx="9">
                  <c:v>61.1405284127339</c:v>
                </c:pt>
                <c:pt idx="10">
                  <c:v>60.46655875510337</c:v>
                </c:pt>
                <c:pt idx="11">
                  <c:v>59.721024564063164</c:v>
                </c:pt>
                <c:pt idx="12">
                  <c:v>59.352808752839856</c:v>
                </c:pt>
                <c:pt idx="13">
                  <c:v>59.16250243840327</c:v>
                </c:pt>
                <c:pt idx="14">
                  <c:v>59.02989638645522</c:v>
                </c:pt>
                <c:pt idx="15">
                  <c:v>58.42566568211225</c:v>
                </c:pt>
                <c:pt idx="16">
                  <c:v>57.29938231221842</c:v>
                </c:pt>
                <c:pt idx="17">
                  <c:v>57.25614918566214</c:v>
                </c:pt>
                <c:pt idx="18">
                  <c:v>55.41592009665221</c:v>
                </c:pt>
                <c:pt idx="19">
                  <c:v>55.16812178232467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乳腺甲状腺外科</c:v>
                </c:pt>
                <c:pt idx="1">
                  <c:v>风湿病科</c:v>
                </c:pt>
                <c:pt idx="2">
                  <c:v>脑病三科</c:v>
                </c:pt>
                <c:pt idx="3">
                  <c:v>康复科</c:v>
                </c:pt>
                <c:pt idx="4">
                  <c:v>内分泌科</c:v>
                </c:pt>
                <c:pt idx="5">
                  <c:v>东区重症医学科</c:v>
                </c:pt>
                <c:pt idx="6">
                  <c:v>耳鼻喉科</c:v>
                </c:pt>
                <c:pt idx="7">
                  <c:v>针灸科</c:v>
                </c:pt>
                <c:pt idx="8">
                  <c:v>男科</c:v>
                </c:pt>
                <c:pt idx="9">
                  <c:v>儿科</c:v>
                </c:pt>
                <c:pt idx="10">
                  <c:v>呼吸内科</c:v>
                </c:pt>
                <c:pt idx="11">
                  <c:v>神经内科</c:v>
                </c:pt>
                <c:pt idx="12">
                  <c:v>血液科</c:v>
                </c:pt>
                <c:pt idx="13">
                  <c:v>医院</c:v>
                </c:pt>
                <c:pt idx="14">
                  <c:v>心病三科</c:v>
                </c:pt>
                <c:pt idx="15">
                  <c:v>推拿科</c:v>
                </c:pt>
                <c:pt idx="16">
                  <c:v>肾病科</c:v>
                </c:pt>
                <c:pt idx="17">
                  <c:v>肿瘤内科</c:v>
                </c:pt>
                <c:pt idx="18">
                  <c:v>皮肤科</c:v>
                </c:pt>
                <c:pt idx="19">
                  <c:v>普通外科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50.21734271572196</c:v>
                </c:pt>
                <c:pt idx="1">
                  <c:v>72.66218479867273</c:v>
                </c:pt>
                <c:pt idx="2">
                  <c:v>73.25533003522007</c:v>
                </c:pt>
                <c:pt idx="3">
                  <c:v>81.98122493544123</c:v>
                </c:pt>
                <c:pt idx="4">
                  <c:v>56.67201835086081</c:v>
                </c:pt>
                <c:pt idx="5">
                  <c:v>15.073366234630287</c:v>
                </c:pt>
                <c:pt idx="6">
                  <c:v>37.688353453498856</c:v>
                </c:pt>
                <c:pt idx="7">
                  <c:v>55.97226287099149</c:v>
                </c:pt>
                <c:pt idx="8">
                  <c:v>46.1717702067015</c:v>
                </c:pt>
                <c:pt idx="9">
                  <c:v>43.74685900566194</c:v>
                </c:pt>
                <c:pt idx="10">
                  <c:v>12.999571952317126</c:v>
                </c:pt>
                <c:pt idx="11">
                  <c:v>40.59343890258277</c:v>
                </c:pt>
                <c:pt idx="12">
                  <c:v>45.22286866583212</c:v>
                </c:pt>
                <c:pt idx="13">
                  <c:v>8.577502663960152</c:v>
                </c:pt>
                <c:pt idx="14">
                  <c:v>37.27676276532304</c:v>
                </c:pt>
                <c:pt idx="15">
                  <c:v>48.109325477102935</c:v>
                </c:pt>
                <c:pt idx="16">
                  <c:v>66.77933182347907</c:v>
                </c:pt>
                <c:pt idx="17">
                  <c:v>19.568041362257443</c:v>
                </c:pt>
                <c:pt idx="18">
                  <c:v>19.24659176479803</c:v>
                </c:pt>
                <c:pt idx="19">
                  <c:v>34.834286931655164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68.28777996117587</c:v>
                </c:pt>
                <c:pt idx="1">
                  <c:v>68.02914870074027</c:v>
                </c:pt>
                <c:pt idx="2">
                  <c:v>66.59597493858105</c:v>
                </c:pt>
                <c:pt idx="3">
                  <c:v>66.46423626133927</c:v>
                </c:pt>
                <c:pt idx="4">
                  <c:v>65.67641960452869</c:v>
                </c:pt>
                <c:pt idx="5">
                  <c:v>64.85604498308105</c:v>
                </c:pt>
                <c:pt idx="6">
                  <c:v>64.51666841321128</c:v>
                </c:pt>
                <c:pt idx="7">
                  <c:v>62.57437778200078</c:v>
                </c:pt>
                <c:pt idx="8">
                  <c:v>62.30425587381482</c:v>
                </c:pt>
                <c:pt idx="9">
                  <c:v>61.690404209998796</c:v>
                </c:pt>
                <c:pt idx="10">
                  <c:v>61.28833297071108</c:v>
                </c:pt>
                <c:pt idx="11">
                  <c:v>60.067879053155</c:v>
                </c:pt>
                <c:pt idx="12">
                  <c:v>60.01570766946215</c:v>
                </c:pt>
                <c:pt idx="13">
                  <c:v>59.242381120431865</c:v>
                </c:pt>
                <c:pt idx="14">
                  <c:v>59.009810156716185</c:v>
                </c:pt>
                <c:pt idx="15">
                  <c:v>58.820850749152655</c:v>
                </c:pt>
                <c:pt idx="16">
                  <c:v>58.79947939255929</c:v>
                </c:pt>
                <c:pt idx="17">
                  <c:v>58.36864180039279</c:v>
                </c:pt>
                <c:pt idx="18">
                  <c:v>57.095205658650734</c:v>
                </c:pt>
                <c:pt idx="19">
                  <c:v>56.69551048663366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41.520835737623926</c:v>
                </c:pt>
                <c:pt idx="1">
                  <c:v>10.754095523438421</c:v>
                </c:pt>
                <c:pt idx="2">
                  <c:v>14.906377499698195</c:v>
                </c:pt>
                <c:pt idx="3">
                  <c:v>17.82995669355077</c:v>
                </c:pt>
                <c:pt idx="4">
                  <c:v>23.738454850911218</c:v>
                </c:pt>
                <c:pt idx="5">
                  <c:v>16.40507695752127</c:v>
                </c:pt>
                <c:pt idx="6">
                  <c:v>16.970240566031137</c:v>
                </c:pt>
                <c:pt idx="7">
                  <c:v>5.506456471307845</c:v>
                </c:pt>
                <c:pt idx="8">
                  <c:v>19.97212200347695</c:v>
                </c:pt>
                <c:pt idx="9">
                  <c:v>28.415138101354387</c:v>
                </c:pt>
                <c:pt idx="10">
                  <c:v>28.40569425423202</c:v>
                </c:pt>
                <c:pt idx="11">
                  <c:v>26.46895312961302</c:v>
                </c:pt>
                <c:pt idx="12">
                  <c:v>26.426751315166126</c:v>
                </c:pt>
                <c:pt idx="13">
                  <c:v>24.277047666941378</c:v>
                </c:pt>
                <c:pt idx="14">
                  <c:v>21.429252757861796</c:v>
                </c:pt>
                <c:pt idx="15">
                  <c:v>27.986614583121025</c:v>
                </c:pt>
                <c:pt idx="16">
                  <c:v>29.522762576182572</c:v>
                </c:pt>
                <c:pt idx="17">
                  <c:v>30.645925227605545</c:v>
                </c:pt>
                <c:pt idx="18">
                  <c:v>23.176449164840257</c:v>
                </c:pt>
                <c:pt idx="19">
                  <c:v>11.424128284324103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68.28777996117587</c:v>
                </c:pt>
                <c:pt idx="1">
                  <c:v>68.02914870074027</c:v>
                </c:pt>
                <c:pt idx="2">
                  <c:v>66.59597493858105</c:v>
                </c:pt>
                <c:pt idx="3">
                  <c:v>66.46423626133927</c:v>
                </c:pt>
                <c:pt idx="4">
                  <c:v>65.67641960452869</c:v>
                </c:pt>
                <c:pt idx="5">
                  <c:v>64.85604498308105</c:v>
                </c:pt>
                <c:pt idx="6">
                  <c:v>64.51666841321128</c:v>
                </c:pt>
                <c:pt idx="7">
                  <c:v>62.57437778200078</c:v>
                </c:pt>
                <c:pt idx="8">
                  <c:v>62.30425587381482</c:v>
                </c:pt>
                <c:pt idx="9">
                  <c:v>61.690404209998796</c:v>
                </c:pt>
                <c:pt idx="10">
                  <c:v>61.28833297071108</c:v>
                </c:pt>
                <c:pt idx="11">
                  <c:v>60.067879053155</c:v>
                </c:pt>
                <c:pt idx="12">
                  <c:v>60.01570766946215</c:v>
                </c:pt>
                <c:pt idx="13">
                  <c:v>59.242381120431865</c:v>
                </c:pt>
                <c:pt idx="14">
                  <c:v>59.009810156716185</c:v>
                </c:pt>
                <c:pt idx="15">
                  <c:v>58.820850749152655</c:v>
                </c:pt>
                <c:pt idx="16">
                  <c:v>58.79947939255929</c:v>
                </c:pt>
                <c:pt idx="17">
                  <c:v>58.36864180039279</c:v>
                </c:pt>
                <c:pt idx="18">
                  <c:v>57.095205658650734</c:v>
                </c:pt>
                <c:pt idx="19">
                  <c:v>56.69551048663366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50.62038099125303</c:v>
                </c:pt>
                <c:pt idx="1">
                  <c:v>70.49270753028563</c:v>
                </c:pt>
                <c:pt idx="2">
                  <c:v>42.82599274557842</c:v>
                </c:pt>
                <c:pt idx="3">
                  <c:v>43.252526263958835</c:v>
                </c:pt>
                <c:pt idx="4">
                  <c:v>34.27124829318669</c:v>
                </c:pt>
                <c:pt idx="5">
                  <c:v>52.04413720525863</c:v>
                </c:pt>
                <c:pt idx="6">
                  <c:v>58.42566568211225</c:v>
                </c:pt>
                <c:pt idx="7">
                  <c:v>47.82729440312343</c:v>
                </c:pt>
                <c:pt idx="8">
                  <c:v>52.710991177983836</c:v>
                </c:pt>
                <c:pt idx="9">
                  <c:v>59.721024564063164</c:v>
                </c:pt>
                <c:pt idx="10">
                  <c:v>55.16812178232467</c:v>
                </c:pt>
                <c:pt idx="11">
                  <c:v>51.94718517763085</c:v>
                </c:pt>
                <c:pt idx="12">
                  <c:v>48.27346248459146</c:v>
                </c:pt>
                <c:pt idx="13">
                  <c:v>61.41972375116549</c:v>
                </c:pt>
                <c:pt idx="14">
                  <c:v>57.25614918566214</c:v>
                </c:pt>
                <c:pt idx="15">
                  <c:v>57.29938231221842</c:v>
                </c:pt>
                <c:pt idx="16">
                  <c:v>49.29323671958719</c:v>
                </c:pt>
                <c:pt idx="17">
                  <c:v>48.71514484640387</c:v>
                </c:pt>
                <c:pt idx="18">
                  <c:v>49.47921126725637</c:v>
                </c:pt>
                <c:pt idx="19">
                  <c:v>39.191649950898075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68.28777996117587</c:v>
                </c:pt>
                <c:pt idx="1">
                  <c:v>68.02914870074027</c:v>
                </c:pt>
                <c:pt idx="2">
                  <c:v>66.59597493858105</c:v>
                </c:pt>
                <c:pt idx="3">
                  <c:v>66.46423626133927</c:v>
                </c:pt>
                <c:pt idx="4">
                  <c:v>65.67641960452869</c:v>
                </c:pt>
                <c:pt idx="5">
                  <c:v>64.85604498308105</c:v>
                </c:pt>
                <c:pt idx="6">
                  <c:v>64.51666841321128</c:v>
                </c:pt>
                <c:pt idx="7">
                  <c:v>62.57437778200078</c:v>
                </c:pt>
                <c:pt idx="8">
                  <c:v>62.30425587381482</c:v>
                </c:pt>
                <c:pt idx="9">
                  <c:v>61.690404209998796</c:v>
                </c:pt>
                <c:pt idx="10">
                  <c:v>61.28833297071108</c:v>
                </c:pt>
                <c:pt idx="11">
                  <c:v>60.067879053155</c:v>
                </c:pt>
                <c:pt idx="12">
                  <c:v>60.01570766946215</c:v>
                </c:pt>
                <c:pt idx="13">
                  <c:v>59.242381120431865</c:v>
                </c:pt>
                <c:pt idx="14">
                  <c:v>59.009810156716185</c:v>
                </c:pt>
                <c:pt idx="15">
                  <c:v>58.820850749152655</c:v>
                </c:pt>
                <c:pt idx="16">
                  <c:v>58.79947939255929</c:v>
                </c:pt>
                <c:pt idx="17">
                  <c:v>58.36864180039279</c:v>
                </c:pt>
                <c:pt idx="18">
                  <c:v>57.095205658650734</c:v>
                </c:pt>
                <c:pt idx="19">
                  <c:v>56.69551048663366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45.18743799398939</c:v>
                </c:pt>
                <c:pt idx="1">
                  <c:v>49.9862278095863</c:v>
                </c:pt>
                <c:pt idx="2">
                  <c:v>55.770663141717115</c:v>
                </c:pt>
                <c:pt idx="3">
                  <c:v>34.27877389740875</c:v>
                </c:pt>
                <c:pt idx="4">
                  <c:v>47.04096994116267</c:v>
                </c:pt>
                <c:pt idx="5">
                  <c:v>42.552188472353706</c:v>
                </c:pt>
                <c:pt idx="6">
                  <c:v>57.32118002364093</c:v>
                </c:pt>
                <c:pt idx="7">
                  <c:v>55.05401841477667</c:v>
                </c:pt>
                <c:pt idx="8">
                  <c:v>55.48657235739582</c:v>
                </c:pt>
                <c:pt idx="9">
                  <c:v>49.74616629524224</c:v>
                </c:pt>
                <c:pt idx="10">
                  <c:v>41.02849256986679</c:v>
                </c:pt>
                <c:pt idx="11">
                  <c:v>45.066504988881775</c:v>
                </c:pt>
                <c:pt idx="12">
                  <c:v>45.4935922950147</c:v>
                </c:pt>
                <c:pt idx="13">
                  <c:v>47.220341041972816</c:v>
                </c:pt>
                <c:pt idx="14">
                  <c:v>48.86629580794382</c:v>
                </c:pt>
                <c:pt idx="15">
                  <c:v>44.37380244956305</c:v>
                </c:pt>
                <c:pt idx="16">
                  <c:v>46.237460522974956</c:v>
                </c:pt>
                <c:pt idx="17">
                  <c:v>53.81134269374499</c:v>
                </c:pt>
                <c:pt idx="18">
                  <c:v>49.12466413287636</c:v>
                </c:pt>
                <c:pt idx="19">
                  <c:v>38.841901130468685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68.28777996117587</c:v>
                </c:pt>
                <c:pt idx="1">
                  <c:v>68.02914870074027</c:v>
                </c:pt>
                <c:pt idx="2">
                  <c:v>66.59597493858105</c:v>
                </c:pt>
                <c:pt idx="3">
                  <c:v>66.46423626133927</c:v>
                </c:pt>
                <c:pt idx="4">
                  <c:v>65.67641960452869</c:v>
                </c:pt>
                <c:pt idx="5">
                  <c:v>64.85604498308105</c:v>
                </c:pt>
                <c:pt idx="6">
                  <c:v>64.51666841321128</c:v>
                </c:pt>
                <c:pt idx="7">
                  <c:v>62.57437778200078</c:v>
                </c:pt>
                <c:pt idx="8">
                  <c:v>62.30425587381482</c:v>
                </c:pt>
                <c:pt idx="9">
                  <c:v>61.690404209998796</c:v>
                </c:pt>
                <c:pt idx="10">
                  <c:v>61.28833297071108</c:v>
                </c:pt>
                <c:pt idx="11">
                  <c:v>60.067879053155</c:v>
                </c:pt>
                <c:pt idx="12">
                  <c:v>60.01570766946215</c:v>
                </c:pt>
                <c:pt idx="13">
                  <c:v>59.242381120431865</c:v>
                </c:pt>
                <c:pt idx="14">
                  <c:v>59.009810156716185</c:v>
                </c:pt>
                <c:pt idx="15">
                  <c:v>58.820850749152655</c:v>
                </c:pt>
                <c:pt idx="16">
                  <c:v>58.79947939255929</c:v>
                </c:pt>
                <c:pt idx="17">
                  <c:v>58.36864180039279</c:v>
                </c:pt>
                <c:pt idx="18">
                  <c:v>57.095205658650734</c:v>
                </c:pt>
                <c:pt idx="19">
                  <c:v>56.69551048663366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27.40083544765946</c:v>
                </c:pt>
                <c:pt idx="1">
                  <c:v>4.540771552031861</c:v>
                </c:pt>
                <c:pt idx="2">
                  <c:v>2.0975139628754884</c:v>
                </c:pt>
                <c:pt idx="3">
                  <c:v>13.551399179366939</c:v>
                </c:pt>
                <c:pt idx="4">
                  <c:v>26.759392953085282</c:v>
                </c:pt>
                <c:pt idx="5">
                  <c:v>2.475060389587907</c:v>
                </c:pt>
                <c:pt idx="6">
                  <c:v>6.376807460807826</c:v>
                </c:pt>
                <c:pt idx="7">
                  <c:v>3.751995293530553</c:v>
                </c:pt>
                <c:pt idx="8">
                  <c:v>9.186390366663227</c:v>
                </c:pt>
                <c:pt idx="9">
                  <c:v>7.905649327637482</c:v>
                </c:pt>
                <c:pt idx="10">
                  <c:v>13.777418179154216</c:v>
                </c:pt>
                <c:pt idx="11">
                  <c:v>5.6133425342546595</c:v>
                </c:pt>
                <c:pt idx="12">
                  <c:v>11.806364383626716</c:v>
                </c:pt>
                <c:pt idx="13">
                  <c:v>9.575856476058938</c:v>
                </c:pt>
                <c:pt idx="14">
                  <c:v>3.5953894438173424</c:v>
                </c:pt>
                <c:pt idx="15">
                  <c:v>2.7049484934927333</c:v>
                </c:pt>
                <c:pt idx="16">
                  <c:v>2.546348804640525</c:v>
                </c:pt>
                <c:pt idx="17">
                  <c:v>3.035897896375907</c:v>
                </c:pt>
                <c:pt idx="18">
                  <c:v>4.42242153809401</c:v>
                </c:pt>
                <c:pt idx="19">
                  <c:v>12.753433729273414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68.28777996117587</c:v>
                </c:pt>
                <c:pt idx="1">
                  <c:v>68.02914870074027</c:v>
                </c:pt>
                <c:pt idx="2">
                  <c:v>66.59597493858105</c:v>
                </c:pt>
                <c:pt idx="3">
                  <c:v>66.46423626133927</c:v>
                </c:pt>
                <c:pt idx="4">
                  <c:v>65.67641960452869</c:v>
                </c:pt>
                <c:pt idx="5">
                  <c:v>64.85604498308105</c:v>
                </c:pt>
                <c:pt idx="6">
                  <c:v>64.51666841321128</c:v>
                </c:pt>
                <c:pt idx="7">
                  <c:v>62.57437778200078</c:v>
                </c:pt>
                <c:pt idx="8">
                  <c:v>62.30425587381482</c:v>
                </c:pt>
                <c:pt idx="9">
                  <c:v>61.690404209998796</c:v>
                </c:pt>
                <c:pt idx="10">
                  <c:v>61.28833297071108</c:v>
                </c:pt>
                <c:pt idx="11">
                  <c:v>60.067879053155</c:v>
                </c:pt>
                <c:pt idx="12">
                  <c:v>60.01570766946215</c:v>
                </c:pt>
                <c:pt idx="13">
                  <c:v>59.242381120431865</c:v>
                </c:pt>
                <c:pt idx="14">
                  <c:v>59.009810156716185</c:v>
                </c:pt>
                <c:pt idx="15">
                  <c:v>58.820850749152655</c:v>
                </c:pt>
                <c:pt idx="16">
                  <c:v>58.79947939255929</c:v>
                </c:pt>
                <c:pt idx="17">
                  <c:v>58.36864180039279</c:v>
                </c:pt>
                <c:pt idx="18">
                  <c:v>57.095205658650734</c:v>
                </c:pt>
                <c:pt idx="19">
                  <c:v>56.69551048663366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46.794232391103115</c:v>
                </c:pt>
                <c:pt idx="1">
                  <c:v>39.29426935092765</c:v>
                </c:pt>
                <c:pt idx="2">
                  <c:v>34.676400404054085</c:v>
                </c:pt>
                <c:pt idx="3">
                  <c:v>49.12973277659158</c:v>
                </c:pt>
                <c:pt idx="4">
                  <c:v>39.52421164078208</c:v>
                </c:pt>
                <c:pt idx="5">
                  <c:v>46.49013737897275</c:v>
                </c:pt>
                <c:pt idx="6">
                  <c:v>61.812957157743476</c:v>
                </c:pt>
                <c:pt idx="7">
                  <c:v>53.042674531048526</c:v>
                </c:pt>
                <c:pt idx="8">
                  <c:v>34.91009647891081</c:v>
                </c:pt>
                <c:pt idx="9">
                  <c:v>33.42497522597865</c:v>
                </c:pt>
                <c:pt idx="10">
                  <c:v>53.030913289509456</c:v>
                </c:pt>
                <c:pt idx="11">
                  <c:v>43.818148046860664</c:v>
                </c:pt>
                <c:pt idx="12">
                  <c:v>59.365191799352786</c:v>
                </c:pt>
                <c:pt idx="13">
                  <c:v>40.966187249604765</c:v>
                </c:pt>
                <c:pt idx="14">
                  <c:v>53.562052550284164</c:v>
                </c:pt>
                <c:pt idx="15">
                  <c:v>57.19835130272283</c:v>
                </c:pt>
                <c:pt idx="16">
                  <c:v>33.47014423837288</c:v>
                </c:pt>
                <c:pt idx="17">
                  <c:v>49.55240937040512</c:v>
                </c:pt>
                <c:pt idx="18">
                  <c:v>49.87498422762134</c:v>
                </c:pt>
                <c:pt idx="19">
                  <c:v>54.61910903177639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68.28777996117587</c:v>
                </c:pt>
                <c:pt idx="1">
                  <c:v>68.02914870074027</c:v>
                </c:pt>
                <c:pt idx="2">
                  <c:v>66.59597493858105</c:v>
                </c:pt>
                <c:pt idx="3">
                  <c:v>66.46423626133927</c:v>
                </c:pt>
                <c:pt idx="4">
                  <c:v>65.67641960452869</c:v>
                </c:pt>
                <c:pt idx="5">
                  <c:v>64.85604498308105</c:v>
                </c:pt>
                <c:pt idx="6">
                  <c:v>64.51666841321128</c:v>
                </c:pt>
                <c:pt idx="7">
                  <c:v>62.57437778200078</c:v>
                </c:pt>
                <c:pt idx="8">
                  <c:v>62.30425587381482</c:v>
                </c:pt>
                <c:pt idx="9">
                  <c:v>61.690404209998796</c:v>
                </c:pt>
                <c:pt idx="10">
                  <c:v>61.28833297071108</c:v>
                </c:pt>
                <c:pt idx="11">
                  <c:v>60.067879053155</c:v>
                </c:pt>
                <c:pt idx="12">
                  <c:v>60.01570766946215</c:v>
                </c:pt>
                <c:pt idx="13">
                  <c:v>59.242381120431865</c:v>
                </c:pt>
                <c:pt idx="14">
                  <c:v>59.009810156716185</c:v>
                </c:pt>
                <c:pt idx="15">
                  <c:v>58.820850749152655</c:v>
                </c:pt>
                <c:pt idx="16">
                  <c:v>58.79947939255929</c:v>
                </c:pt>
                <c:pt idx="17">
                  <c:v>58.36864180039279</c:v>
                </c:pt>
                <c:pt idx="18">
                  <c:v>57.095205658650734</c:v>
                </c:pt>
                <c:pt idx="19">
                  <c:v>56.69551048663366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29.722605022743835</c:v>
                </c:pt>
                <c:pt idx="1">
                  <c:v>53.56861829658644</c:v>
                </c:pt>
                <c:pt idx="2">
                  <c:v>22.954456101630065</c:v>
                </c:pt>
                <c:pt idx="3">
                  <c:v>48.63757694305505</c:v>
                </c:pt>
                <c:pt idx="4">
                  <c:v>39.98642337996027</c:v>
                </c:pt>
                <c:pt idx="5">
                  <c:v>23.151709815924796</c:v>
                </c:pt>
                <c:pt idx="6">
                  <c:v>55.0088680415247</c:v>
                </c:pt>
                <c:pt idx="7">
                  <c:v>39.70468904832162</c:v>
                </c:pt>
                <c:pt idx="8">
                  <c:v>44.94092827356248</c:v>
                </c:pt>
                <c:pt idx="9">
                  <c:v>61.601583834343536</c:v>
                </c:pt>
                <c:pt idx="10">
                  <c:v>36.135790644222396</c:v>
                </c:pt>
                <c:pt idx="11">
                  <c:v>33.30632029985881</c:v>
                </c:pt>
                <c:pt idx="12">
                  <c:v>38.72462432849264</c:v>
                </c:pt>
                <c:pt idx="13">
                  <c:v>31.04554474879723</c:v>
                </c:pt>
                <c:pt idx="14">
                  <c:v>30.4808990680407</c:v>
                </c:pt>
                <c:pt idx="15">
                  <c:v>34.0612524079458</c:v>
                </c:pt>
                <c:pt idx="16">
                  <c:v>34.37263632845306</c:v>
                </c:pt>
                <c:pt idx="17">
                  <c:v>39.59959965642486</c:v>
                </c:pt>
                <c:pt idx="18">
                  <c:v>44.31335146942654</c:v>
                </c:pt>
                <c:pt idx="19">
                  <c:v>40.440339385081465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68.28777996117587</c:v>
                </c:pt>
                <c:pt idx="1">
                  <c:v>68.02914870074027</c:v>
                </c:pt>
                <c:pt idx="2">
                  <c:v>66.59597493858105</c:v>
                </c:pt>
                <c:pt idx="3">
                  <c:v>66.46423626133927</c:v>
                </c:pt>
                <c:pt idx="4">
                  <c:v>65.67641960452869</c:v>
                </c:pt>
                <c:pt idx="5">
                  <c:v>64.85604498308105</c:v>
                </c:pt>
                <c:pt idx="6">
                  <c:v>64.51666841321128</c:v>
                </c:pt>
                <c:pt idx="7">
                  <c:v>62.57437778200078</c:v>
                </c:pt>
                <c:pt idx="8">
                  <c:v>62.30425587381482</c:v>
                </c:pt>
                <c:pt idx="9">
                  <c:v>61.690404209998796</c:v>
                </c:pt>
                <c:pt idx="10">
                  <c:v>61.28833297071108</c:v>
                </c:pt>
                <c:pt idx="11">
                  <c:v>60.067879053155</c:v>
                </c:pt>
                <c:pt idx="12">
                  <c:v>60.01570766946215</c:v>
                </c:pt>
                <c:pt idx="13">
                  <c:v>59.242381120431865</c:v>
                </c:pt>
                <c:pt idx="14">
                  <c:v>59.009810156716185</c:v>
                </c:pt>
                <c:pt idx="15">
                  <c:v>58.820850749152655</c:v>
                </c:pt>
                <c:pt idx="16">
                  <c:v>58.79947939255929</c:v>
                </c:pt>
                <c:pt idx="17">
                  <c:v>58.36864180039279</c:v>
                </c:pt>
                <c:pt idx="18">
                  <c:v>57.095205658650734</c:v>
                </c:pt>
                <c:pt idx="19">
                  <c:v>56.69551048663366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27.54470227959304</c:v>
                </c:pt>
                <c:pt idx="1">
                  <c:v>25.989934058534434</c:v>
                </c:pt>
                <c:pt idx="2">
                  <c:v>57.01766800918685</c:v>
                </c:pt>
                <c:pt idx="3">
                  <c:v>45.46045812340046</c:v>
                </c:pt>
                <c:pt idx="4">
                  <c:v>29.1664019494984</c:v>
                </c:pt>
                <c:pt idx="5">
                  <c:v>33.1994264090289</c:v>
                </c:pt>
                <c:pt idx="6">
                  <c:v>35.853529571999104</c:v>
                </c:pt>
                <c:pt idx="7">
                  <c:v>30.383569697269248</c:v>
                </c:pt>
                <c:pt idx="8">
                  <c:v>38.00420085269291</c:v>
                </c:pt>
                <c:pt idx="9">
                  <c:v>27.76251860086646</c:v>
                </c:pt>
                <c:pt idx="10">
                  <c:v>35.32279576862024</c:v>
                </c:pt>
                <c:pt idx="11">
                  <c:v>31.250238632880237</c:v>
                </c:pt>
                <c:pt idx="12">
                  <c:v>27.61809410631191</c:v>
                </c:pt>
                <c:pt idx="13">
                  <c:v>36.66584241383487</c:v>
                </c:pt>
                <c:pt idx="14">
                  <c:v>33.852354737788794</c:v>
                </c:pt>
                <c:pt idx="15">
                  <c:v>45.95106388421056</c:v>
                </c:pt>
                <c:pt idx="16">
                  <c:v>48.653246606060755</c:v>
                </c:pt>
                <c:pt idx="17">
                  <c:v>44.79704863351476</c:v>
                </c:pt>
                <c:pt idx="18">
                  <c:v>22.77953337085738</c:v>
                </c:pt>
                <c:pt idx="19">
                  <c:v>25.72420209255324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68.28777996117587</c:v>
                </c:pt>
                <c:pt idx="1">
                  <c:v>68.02914870074027</c:v>
                </c:pt>
                <c:pt idx="2">
                  <c:v>66.59597493858105</c:v>
                </c:pt>
                <c:pt idx="3">
                  <c:v>66.46423626133927</c:v>
                </c:pt>
                <c:pt idx="4">
                  <c:v>65.67641960452869</c:v>
                </c:pt>
                <c:pt idx="5">
                  <c:v>64.85604498308105</c:v>
                </c:pt>
                <c:pt idx="6">
                  <c:v>64.51666841321128</c:v>
                </c:pt>
                <c:pt idx="7">
                  <c:v>62.57437778200078</c:v>
                </c:pt>
                <c:pt idx="8">
                  <c:v>62.30425587381482</c:v>
                </c:pt>
                <c:pt idx="9">
                  <c:v>61.690404209998796</c:v>
                </c:pt>
                <c:pt idx="10">
                  <c:v>61.28833297071108</c:v>
                </c:pt>
                <c:pt idx="11">
                  <c:v>60.067879053155</c:v>
                </c:pt>
                <c:pt idx="12">
                  <c:v>60.01570766946215</c:v>
                </c:pt>
                <c:pt idx="13">
                  <c:v>59.242381120431865</c:v>
                </c:pt>
                <c:pt idx="14">
                  <c:v>59.009810156716185</c:v>
                </c:pt>
                <c:pt idx="15">
                  <c:v>58.820850749152655</c:v>
                </c:pt>
                <c:pt idx="16">
                  <c:v>58.79947939255929</c:v>
                </c:pt>
                <c:pt idx="17">
                  <c:v>58.36864180039279</c:v>
                </c:pt>
                <c:pt idx="18">
                  <c:v>57.095205658650734</c:v>
                </c:pt>
                <c:pt idx="19">
                  <c:v>56.69551048663366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肝病科</c:v>
                </c:pt>
                <c:pt idx="1">
                  <c:v>乳腺甲状腺外科</c:v>
                </c:pt>
                <c:pt idx="2">
                  <c:v>身心医学科</c:v>
                </c:pt>
                <c:pt idx="3">
                  <c:v>显微骨科</c:v>
                </c:pt>
                <c:pt idx="4">
                  <c:v>老年医学科</c:v>
                </c:pt>
                <c:pt idx="5">
                  <c:v>脾胃科消化科合并</c:v>
                </c:pt>
                <c:pt idx="6">
                  <c:v>推拿科</c:v>
                </c:pt>
                <c:pt idx="7">
                  <c:v>周围血管科</c:v>
                </c:pt>
                <c:pt idx="8">
                  <c:v>肾脏内科</c:v>
                </c:pt>
                <c:pt idx="9">
                  <c:v>神经内科</c:v>
                </c:pt>
                <c:pt idx="10">
                  <c:v>普通外科</c:v>
                </c:pt>
                <c:pt idx="11">
                  <c:v>眼科</c:v>
                </c:pt>
                <c:pt idx="12">
                  <c:v>神经外科</c:v>
                </c:pt>
                <c:pt idx="13">
                  <c:v>男科</c:v>
                </c:pt>
                <c:pt idx="14">
                  <c:v>肿瘤内科</c:v>
                </c:pt>
                <c:pt idx="15">
                  <c:v>肾病科</c:v>
                </c:pt>
                <c:pt idx="16">
                  <c:v>综合内科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产科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60.857633464770025</c:v>
                </c:pt>
                <c:pt idx="1">
                  <c:v>50.21734271572196</c:v>
                </c:pt>
                <c:pt idx="2">
                  <c:v>22.07438228874617</c:v>
                </c:pt>
                <c:pt idx="3">
                  <c:v>70.72849095038119</c:v>
                </c:pt>
                <c:pt idx="4">
                  <c:v>55.227607911381575</c:v>
                </c:pt>
                <c:pt idx="5">
                  <c:v>29.474756235575857</c:v>
                </c:pt>
                <c:pt idx="6">
                  <c:v>48.109325477102935</c:v>
                </c:pt>
                <c:pt idx="7">
                  <c:v>60.275552959770685</c:v>
                </c:pt>
                <c:pt idx="8">
                  <c:v>41.15383207516166</c:v>
                </c:pt>
                <c:pt idx="9">
                  <c:v>40.59343890258277</c:v>
                </c:pt>
                <c:pt idx="10">
                  <c:v>34.834286931655164</c:v>
                </c:pt>
                <c:pt idx="11">
                  <c:v>23.939448443750365</c:v>
                </c:pt>
                <c:pt idx="12">
                  <c:v>63.02476391249099</c:v>
                </c:pt>
                <c:pt idx="13">
                  <c:v>46.1717702067015</c:v>
                </c:pt>
                <c:pt idx="14">
                  <c:v>19.568041362257443</c:v>
                </c:pt>
                <c:pt idx="15">
                  <c:v>66.77933182347907</c:v>
                </c:pt>
                <c:pt idx="16">
                  <c:v>56.63451823323475</c:v>
                </c:pt>
                <c:pt idx="17">
                  <c:v>47.182862796173175</c:v>
                </c:pt>
                <c:pt idx="18">
                  <c:v>76.17493540472454</c:v>
                </c:pt>
                <c:pt idx="19">
                  <c:v>53.48193511810937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65.35567433355922</c:v>
                </c:pt>
                <c:pt idx="1">
                  <c:v>62.70029434097889</c:v>
                </c:pt>
                <c:pt idx="2">
                  <c:v>61.25279218709834</c:v>
                </c:pt>
                <c:pt idx="3">
                  <c:v>60.24968331121986</c:v>
                </c:pt>
                <c:pt idx="4">
                  <c:v>58.406127041484936</c:v>
                </c:pt>
                <c:pt idx="5">
                  <c:v>57.96872910782233</c:v>
                </c:pt>
                <c:pt idx="6">
                  <c:v>57.32118002364093</c:v>
                </c:pt>
                <c:pt idx="7">
                  <c:v>56.92282691543496</c:v>
                </c:pt>
                <c:pt idx="8">
                  <c:v>55.770663141717115</c:v>
                </c:pt>
                <c:pt idx="9">
                  <c:v>55.48657235739582</c:v>
                </c:pt>
                <c:pt idx="10">
                  <c:v>55.277127212232735</c:v>
                </c:pt>
                <c:pt idx="11">
                  <c:v>55.05401841477667</c:v>
                </c:pt>
                <c:pt idx="12">
                  <c:v>54.264672815992135</c:v>
                </c:pt>
                <c:pt idx="13">
                  <c:v>53.84182305622526</c:v>
                </c:pt>
                <c:pt idx="14">
                  <c:v>53.81134269374499</c:v>
                </c:pt>
                <c:pt idx="15">
                  <c:v>53.328077193701546</c:v>
                </c:pt>
                <c:pt idx="16">
                  <c:v>52.7988490976029</c:v>
                </c:pt>
                <c:pt idx="17">
                  <c:v>52.79315987276831</c:v>
                </c:pt>
                <c:pt idx="18">
                  <c:v>52.77397794677767</c:v>
                </c:pt>
                <c:pt idx="19">
                  <c:v>52.746315568315374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15.439524090949146</c:v>
                </c:pt>
                <c:pt idx="1">
                  <c:v>26.657606428038434</c:v>
                </c:pt>
                <c:pt idx="2">
                  <c:v>24.97208485865298</c:v>
                </c:pt>
                <c:pt idx="3">
                  <c:v>19.560466653951632</c:v>
                </c:pt>
                <c:pt idx="4">
                  <c:v>32.339481083091925</c:v>
                </c:pt>
                <c:pt idx="5">
                  <c:v>24.81664914979516</c:v>
                </c:pt>
                <c:pt idx="6">
                  <c:v>16.970240566031137</c:v>
                </c:pt>
                <c:pt idx="7">
                  <c:v>19.806852511139688</c:v>
                </c:pt>
                <c:pt idx="8">
                  <c:v>14.906377499698195</c:v>
                </c:pt>
                <c:pt idx="9">
                  <c:v>19.97212200347695</c:v>
                </c:pt>
                <c:pt idx="10">
                  <c:v>28.261424323400025</c:v>
                </c:pt>
                <c:pt idx="11">
                  <c:v>5.506456471307845</c:v>
                </c:pt>
                <c:pt idx="12">
                  <c:v>26.27267531549531</c:v>
                </c:pt>
                <c:pt idx="13">
                  <c:v>10.950547275766374</c:v>
                </c:pt>
                <c:pt idx="14">
                  <c:v>30.645925227605545</c:v>
                </c:pt>
                <c:pt idx="15">
                  <c:v>12.768169599771959</c:v>
                </c:pt>
                <c:pt idx="16">
                  <c:v>29.881653434208395</c:v>
                </c:pt>
                <c:pt idx="17">
                  <c:v>27.61803479496846</c:v>
                </c:pt>
                <c:pt idx="18">
                  <c:v>16.017704451828653</c:v>
                </c:pt>
                <c:pt idx="19">
                  <c:v>15.798527745610874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65.35567433355922</c:v>
                </c:pt>
                <c:pt idx="1">
                  <c:v>62.70029434097889</c:v>
                </c:pt>
                <c:pt idx="2">
                  <c:v>61.25279218709834</c:v>
                </c:pt>
                <c:pt idx="3">
                  <c:v>60.24968331121986</c:v>
                </c:pt>
                <c:pt idx="4">
                  <c:v>58.406127041484936</c:v>
                </c:pt>
                <c:pt idx="5">
                  <c:v>57.96872910782233</c:v>
                </c:pt>
                <c:pt idx="6">
                  <c:v>57.32118002364093</c:v>
                </c:pt>
                <c:pt idx="7">
                  <c:v>56.92282691543496</c:v>
                </c:pt>
                <c:pt idx="8">
                  <c:v>55.770663141717115</c:v>
                </c:pt>
                <c:pt idx="9">
                  <c:v>55.48657235739582</c:v>
                </c:pt>
                <c:pt idx="10">
                  <c:v>55.277127212232735</c:v>
                </c:pt>
                <c:pt idx="11">
                  <c:v>55.05401841477667</c:v>
                </c:pt>
                <c:pt idx="12">
                  <c:v>54.264672815992135</c:v>
                </c:pt>
                <c:pt idx="13">
                  <c:v>53.84182305622526</c:v>
                </c:pt>
                <c:pt idx="14">
                  <c:v>53.81134269374499</c:v>
                </c:pt>
                <c:pt idx="15">
                  <c:v>53.328077193701546</c:v>
                </c:pt>
                <c:pt idx="16">
                  <c:v>52.7988490976029</c:v>
                </c:pt>
                <c:pt idx="17">
                  <c:v>52.79315987276831</c:v>
                </c:pt>
                <c:pt idx="18">
                  <c:v>52.77397794677767</c:v>
                </c:pt>
                <c:pt idx="19">
                  <c:v>52.746315568315374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62.413122767010215</c:v>
                </c:pt>
                <c:pt idx="1">
                  <c:v>50.13981221142508</c:v>
                </c:pt>
                <c:pt idx="2">
                  <c:v>47.507594875647094</c:v>
                </c:pt>
                <c:pt idx="3">
                  <c:v>47.41909553717026</c:v>
                </c:pt>
                <c:pt idx="4">
                  <c:v>62.199753174259584</c:v>
                </c:pt>
                <c:pt idx="5">
                  <c:v>46.47686600141418</c:v>
                </c:pt>
                <c:pt idx="6">
                  <c:v>58.42566568211225</c:v>
                </c:pt>
                <c:pt idx="7">
                  <c:v>51.927026824776846</c:v>
                </c:pt>
                <c:pt idx="8">
                  <c:v>42.82599274557842</c:v>
                </c:pt>
                <c:pt idx="9">
                  <c:v>52.710991177983836</c:v>
                </c:pt>
                <c:pt idx="10">
                  <c:v>55.41592009665221</c:v>
                </c:pt>
                <c:pt idx="11">
                  <c:v>47.82729440312343</c:v>
                </c:pt>
                <c:pt idx="12">
                  <c:v>44.39856043284024</c:v>
                </c:pt>
                <c:pt idx="13">
                  <c:v>52.05375611016025</c:v>
                </c:pt>
                <c:pt idx="14">
                  <c:v>48.71514484640387</c:v>
                </c:pt>
                <c:pt idx="15">
                  <c:v>50.152225832850554</c:v>
                </c:pt>
                <c:pt idx="16">
                  <c:v>59.16250243840327</c:v>
                </c:pt>
                <c:pt idx="17">
                  <c:v>62.58265324760073</c:v>
                </c:pt>
                <c:pt idx="18">
                  <c:v>45.550273646137924</c:v>
                </c:pt>
                <c:pt idx="19">
                  <c:v>37.121388948553665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65.35567433355922</c:v>
                </c:pt>
                <c:pt idx="1">
                  <c:v>62.70029434097889</c:v>
                </c:pt>
                <c:pt idx="2">
                  <c:v>61.25279218709834</c:v>
                </c:pt>
                <c:pt idx="3">
                  <c:v>60.24968331121986</c:v>
                </c:pt>
                <c:pt idx="4">
                  <c:v>58.406127041484936</c:v>
                </c:pt>
                <c:pt idx="5">
                  <c:v>57.96872910782233</c:v>
                </c:pt>
                <c:pt idx="6">
                  <c:v>57.32118002364093</c:v>
                </c:pt>
                <c:pt idx="7">
                  <c:v>56.92282691543496</c:v>
                </c:pt>
                <c:pt idx="8">
                  <c:v>55.770663141717115</c:v>
                </c:pt>
                <c:pt idx="9">
                  <c:v>55.48657235739582</c:v>
                </c:pt>
                <c:pt idx="10">
                  <c:v>55.277127212232735</c:v>
                </c:pt>
                <c:pt idx="11">
                  <c:v>55.05401841477667</c:v>
                </c:pt>
                <c:pt idx="12">
                  <c:v>54.264672815992135</c:v>
                </c:pt>
                <c:pt idx="13">
                  <c:v>53.84182305622526</c:v>
                </c:pt>
                <c:pt idx="14">
                  <c:v>53.81134269374499</c:v>
                </c:pt>
                <c:pt idx="15">
                  <c:v>53.328077193701546</c:v>
                </c:pt>
                <c:pt idx="16">
                  <c:v>52.7988490976029</c:v>
                </c:pt>
                <c:pt idx="17">
                  <c:v>52.79315987276831</c:v>
                </c:pt>
                <c:pt idx="18">
                  <c:v>52.77397794677767</c:v>
                </c:pt>
                <c:pt idx="19">
                  <c:v>52.746315568315374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43.25943456068057</c:v>
                </c:pt>
                <c:pt idx="1">
                  <c:v>50.14760613779594</c:v>
                </c:pt>
                <c:pt idx="2">
                  <c:v>49.14535194466437</c:v>
                </c:pt>
                <c:pt idx="3">
                  <c:v>44.92720516638095</c:v>
                </c:pt>
                <c:pt idx="4">
                  <c:v>48.99869708989179</c:v>
                </c:pt>
                <c:pt idx="5">
                  <c:v>56.16133316482582</c:v>
                </c:pt>
                <c:pt idx="6">
                  <c:v>64.51666841321128</c:v>
                </c:pt>
                <c:pt idx="7">
                  <c:v>56.23916754561826</c:v>
                </c:pt>
                <c:pt idx="8">
                  <c:v>66.59597493858105</c:v>
                </c:pt>
                <c:pt idx="9">
                  <c:v>62.30425587381482</c:v>
                </c:pt>
                <c:pt idx="10">
                  <c:v>46.96238333431985</c:v>
                </c:pt>
                <c:pt idx="11">
                  <c:v>62.57437778200078</c:v>
                </c:pt>
                <c:pt idx="12">
                  <c:v>55.74994932843623</c:v>
                </c:pt>
                <c:pt idx="13">
                  <c:v>49.78105381545718</c:v>
                </c:pt>
                <c:pt idx="14">
                  <c:v>58.36864180039279</c:v>
                </c:pt>
                <c:pt idx="15">
                  <c:v>51.197357123462716</c:v>
                </c:pt>
                <c:pt idx="16">
                  <c:v>55.60128954696221</c:v>
                </c:pt>
                <c:pt idx="17">
                  <c:v>50.84823508879404</c:v>
                </c:pt>
                <c:pt idx="18">
                  <c:v>56.064702764332544</c:v>
                </c:pt>
                <c:pt idx="19">
                  <c:v>54.33407454999297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65.35567433355922</c:v>
                </c:pt>
                <c:pt idx="1">
                  <c:v>62.70029434097889</c:v>
                </c:pt>
                <c:pt idx="2">
                  <c:v>61.25279218709834</c:v>
                </c:pt>
                <c:pt idx="3">
                  <c:v>60.24968331121986</c:v>
                </c:pt>
                <c:pt idx="4">
                  <c:v>58.406127041484936</c:v>
                </c:pt>
                <c:pt idx="5">
                  <c:v>57.96872910782233</c:v>
                </c:pt>
                <c:pt idx="6">
                  <c:v>57.32118002364093</c:v>
                </c:pt>
                <c:pt idx="7">
                  <c:v>56.92282691543496</c:v>
                </c:pt>
                <c:pt idx="8">
                  <c:v>55.770663141717115</c:v>
                </c:pt>
                <c:pt idx="9">
                  <c:v>55.48657235739582</c:v>
                </c:pt>
                <c:pt idx="10">
                  <c:v>55.277127212232735</c:v>
                </c:pt>
                <c:pt idx="11">
                  <c:v>55.05401841477667</c:v>
                </c:pt>
                <c:pt idx="12">
                  <c:v>54.264672815992135</c:v>
                </c:pt>
                <c:pt idx="13">
                  <c:v>53.84182305622526</c:v>
                </c:pt>
                <c:pt idx="14">
                  <c:v>53.81134269374499</c:v>
                </c:pt>
                <c:pt idx="15">
                  <c:v>53.328077193701546</c:v>
                </c:pt>
                <c:pt idx="16">
                  <c:v>52.7988490976029</c:v>
                </c:pt>
                <c:pt idx="17">
                  <c:v>52.79315987276831</c:v>
                </c:pt>
                <c:pt idx="18">
                  <c:v>52.77397794677767</c:v>
                </c:pt>
                <c:pt idx="19">
                  <c:v>52.746315568315374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5.5705579642318535</c:v>
                </c:pt>
                <c:pt idx="1">
                  <c:v>8.878017858687006</c:v>
                </c:pt>
                <c:pt idx="2">
                  <c:v>2.2438524873621826</c:v>
                </c:pt>
                <c:pt idx="3">
                  <c:v>4.431980195307373</c:v>
                </c:pt>
                <c:pt idx="4">
                  <c:v>8.398126470585256</c:v>
                </c:pt>
                <c:pt idx="5">
                  <c:v>5.602484168583912</c:v>
                </c:pt>
                <c:pt idx="6">
                  <c:v>6.376807460807826</c:v>
                </c:pt>
                <c:pt idx="7">
                  <c:v>8.455035974500937</c:v>
                </c:pt>
                <c:pt idx="8">
                  <c:v>2.0975139628754884</c:v>
                </c:pt>
                <c:pt idx="9">
                  <c:v>9.186390366663227</c:v>
                </c:pt>
                <c:pt idx="10">
                  <c:v>15.307673613442166</c:v>
                </c:pt>
                <c:pt idx="11">
                  <c:v>3.751995293530553</c:v>
                </c:pt>
                <c:pt idx="12">
                  <c:v>27.087730624032112</c:v>
                </c:pt>
                <c:pt idx="13">
                  <c:v>4.049676736394112</c:v>
                </c:pt>
                <c:pt idx="14">
                  <c:v>3.035897896375907</c:v>
                </c:pt>
                <c:pt idx="15">
                  <c:v>3.3401303881393445</c:v>
                </c:pt>
                <c:pt idx="16">
                  <c:v>27.67210269736933</c:v>
                </c:pt>
                <c:pt idx="17">
                  <c:v>2.5527078091306556</c:v>
                </c:pt>
                <c:pt idx="18">
                  <c:v>7.1762660730573735</c:v>
                </c:pt>
                <c:pt idx="19">
                  <c:v>4.947676667995733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65.35567433355922</c:v>
                </c:pt>
                <c:pt idx="1">
                  <c:v>62.70029434097889</c:v>
                </c:pt>
                <c:pt idx="2">
                  <c:v>61.25279218709834</c:v>
                </c:pt>
                <c:pt idx="3">
                  <c:v>60.24968331121986</c:v>
                </c:pt>
                <c:pt idx="4">
                  <c:v>58.406127041484936</c:v>
                </c:pt>
                <c:pt idx="5">
                  <c:v>57.96872910782233</c:v>
                </c:pt>
                <c:pt idx="6">
                  <c:v>57.32118002364093</c:v>
                </c:pt>
                <c:pt idx="7">
                  <c:v>56.92282691543496</c:v>
                </c:pt>
                <c:pt idx="8">
                  <c:v>55.770663141717115</c:v>
                </c:pt>
                <c:pt idx="9">
                  <c:v>55.48657235739582</c:v>
                </c:pt>
                <c:pt idx="10">
                  <c:v>55.277127212232735</c:v>
                </c:pt>
                <c:pt idx="11">
                  <c:v>55.05401841477667</c:v>
                </c:pt>
                <c:pt idx="12">
                  <c:v>54.264672815992135</c:v>
                </c:pt>
                <c:pt idx="13">
                  <c:v>53.84182305622526</c:v>
                </c:pt>
                <c:pt idx="14">
                  <c:v>53.81134269374499</c:v>
                </c:pt>
                <c:pt idx="15">
                  <c:v>53.328077193701546</c:v>
                </c:pt>
                <c:pt idx="16">
                  <c:v>52.7988490976029</c:v>
                </c:pt>
                <c:pt idx="17">
                  <c:v>52.79315987276831</c:v>
                </c:pt>
                <c:pt idx="18">
                  <c:v>52.77397794677767</c:v>
                </c:pt>
                <c:pt idx="19">
                  <c:v>52.746315568315374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43.35450240339089</c:v>
                </c:pt>
                <c:pt idx="1">
                  <c:v>32.93387902588918</c:v>
                </c:pt>
                <c:pt idx="2">
                  <c:v>38.93406614135653</c:v>
                </c:pt>
                <c:pt idx="3">
                  <c:v>46.51682545761238</c:v>
                </c:pt>
                <c:pt idx="4">
                  <c:v>39.65778588264797</c:v>
                </c:pt>
                <c:pt idx="5">
                  <c:v>45.91469815451747</c:v>
                </c:pt>
                <c:pt idx="6">
                  <c:v>61.812957157743476</c:v>
                </c:pt>
                <c:pt idx="7">
                  <c:v>53.7278531749557</c:v>
                </c:pt>
                <c:pt idx="8">
                  <c:v>34.676400404054085</c:v>
                </c:pt>
                <c:pt idx="9">
                  <c:v>34.91009647891081</c:v>
                </c:pt>
                <c:pt idx="10">
                  <c:v>63.80297714244776</c:v>
                </c:pt>
                <c:pt idx="11">
                  <c:v>53.042674531048526</c:v>
                </c:pt>
                <c:pt idx="12">
                  <c:v>66.4554598282805</c:v>
                </c:pt>
                <c:pt idx="13">
                  <c:v>50.21416090456194</c:v>
                </c:pt>
                <c:pt idx="14">
                  <c:v>49.55240937040512</c:v>
                </c:pt>
                <c:pt idx="15">
                  <c:v>39.86499993590427</c:v>
                </c:pt>
                <c:pt idx="16">
                  <c:v>9.532488055652037</c:v>
                </c:pt>
                <c:pt idx="17">
                  <c:v>45.933207808942896</c:v>
                </c:pt>
                <c:pt idx="18">
                  <c:v>38.567947513070905</c:v>
                </c:pt>
                <c:pt idx="19">
                  <c:v>51.83021400418505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65.35567433355922</c:v>
                </c:pt>
                <c:pt idx="1">
                  <c:v>62.70029434097889</c:v>
                </c:pt>
                <c:pt idx="2">
                  <c:v>61.25279218709834</c:v>
                </c:pt>
                <c:pt idx="3">
                  <c:v>60.24968331121986</c:v>
                </c:pt>
                <c:pt idx="4">
                  <c:v>58.406127041484936</c:v>
                </c:pt>
                <c:pt idx="5">
                  <c:v>57.96872910782233</c:v>
                </c:pt>
                <c:pt idx="6">
                  <c:v>57.32118002364093</c:v>
                </c:pt>
                <c:pt idx="7">
                  <c:v>56.92282691543496</c:v>
                </c:pt>
                <c:pt idx="8">
                  <c:v>55.770663141717115</c:v>
                </c:pt>
                <c:pt idx="9">
                  <c:v>55.48657235739582</c:v>
                </c:pt>
                <c:pt idx="10">
                  <c:v>55.277127212232735</c:v>
                </c:pt>
                <c:pt idx="11">
                  <c:v>55.05401841477667</c:v>
                </c:pt>
                <c:pt idx="12">
                  <c:v>54.264672815992135</c:v>
                </c:pt>
                <c:pt idx="13">
                  <c:v>53.84182305622526</c:v>
                </c:pt>
                <c:pt idx="14">
                  <c:v>53.81134269374499</c:v>
                </c:pt>
                <c:pt idx="15">
                  <c:v>53.328077193701546</c:v>
                </c:pt>
                <c:pt idx="16">
                  <c:v>52.7988490976029</c:v>
                </c:pt>
                <c:pt idx="17">
                  <c:v>52.79315987276831</c:v>
                </c:pt>
                <c:pt idx="18">
                  <c:v>52.77397794677767</c:v>
                </c:pt>
                <c:pt idx="19">
                  <c:v>52.746315568315374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36.13915436426362</c:v>
                </c:pt>
                <c:pt idx="1">
                  <c:v>60.23853634610441</c:v>
                </c:pt>
                <c:pt idx="2">
                  <c:v>42.257932490696845</c:v>
                </c:pt>
                <c:pt idx="3">
                  <c:v>39.341260873386865</c:v>
                </c:pt>
                <c:pt idx="4">
                  <c:v>38.34386263682365</c:v>
                </c:pt>
                <c:pt idx="5">
                  <c:v>41.71401336388867</c:v>
                </c:pt>
                <c:pt idx="6">
                  <c:v>55.0088680415247</c:v>
                </c:pt>
                <c:pt idx="7">
                  <c:v>43.04733164759614</c:v>
                </c:pt>
                <c:pt idx="8">
                  <c:v>22.954456101630065</c:v>
                </c:pt>
                <c:pt idx="9">
                  <c:v>44.94092827356248</c:v>
                </c:pt>
                <c:pt idx="10">
                  <c:v>21.92312311634059</c:v>
                </c:pt>
                <c:pt idx="11">
                  <c:v>39.70468904832162</c:v>
                </c:pt>
                <c:pt idx="12">
                  <c:v>64.59836319206264</c:v>
                </c:pt>
                <c:pt idx="13">
                  <c:v>12.341536698832872</c:v>
                </c:pt>
                <c:pt idx="14">
                  <c:v>39.59959965642486</c:v>
                </c:pt>
                <c:pt idx="15">
                  <c:v>49.68097514270262</c:v>
                </c:pt>
                <c:pt idx="16">
                  <c:v>32.30618574169215</c:v>
                </c:pt>
                <c:pt idx="17">
                  <c:v>54.02042868615561</c:v>
                </c:pt>
                <c:pt idx="18">
                  <c:v>26.89777394238861</c:v>
                </c:pt>
                <c:pt idx="19">
                  <c:v>21.37903761124872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65.35567433355922</c:v>
                </c:pt>
                <c:pt idx="1">
                  <c:v>62.70029434097889</c:v>
                </c:pt>
                <c:pt idx="2">
                  <c:v>61.25279218709834</c:v>
                </c:pt>
                <c:pt idx="3">
                  <c:v>60.24968331121986</c:v>
                </c:pt>
                <c:pt idx="4">
                  <c:v>58.406127041484936</c:v>
                </c:pt>
                <c:pt idx="5">
                  <c:v>57.96872910782233</c:v>
                </c:pt>
                <c:pt idx="6">
                  <c:v>57.32118002364093</c:v>
                </c:pt>
                <c:pt idx="7">
                  <c:v>56.92282691543496</c:v>
                </c:pt>
                <c:pt idx="8">
                  <c:v>55.770663141717115</c:v>
                </c:pt>
                <c:pt idx="9">
                  <c:v>55.48657235739582</c:v>
                </c:pt>
                <c:pt idx="10">
                  <c:v>55.277127212232735</c:v>
                </c:pt>
                <c:pt idx="11">
                  <c:v>55.05401841477667</c:v>
                </c:pt>
                <c:pt idx="12">
                  <c:v>54.264672815992135</c:v>
                </c:pt>
                <c:pt idx="13">
                  <c:v>53.84182305622526</c:v>
                </c:pt>
                <c:pt idx="14">
                  <c:v>53.81134269374499</c:v>
                </c:pt>
                <c:pt idx="15">
                  <c:v>53.328077193701546</c:v>
                </c:pt>
                <c:pt idx="16">
                  <c:v>52.7988490976029</c:v>
                </c:pt>
                <c:pt idx="17">
                  <c:v>52.79315987276831</c:v>
                </c:pt>
                <c:pt idx="18">
                  <c:v>52.77397794677767</c:v>
                </c:pt>
                <c:pt idx="19">
                  <c:v>52.746315568315374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35.30413973756907</c:v>
                </c:pt>
                <c:pt idx="1">
                  <c:v>37.551684913726234</c:v>
                </c:pt>
                <c:pt idx="2">
                  <c:v>35.51728347616941</c:v>
                </c:pt>
                <c:pt idx="3">
                  <c:v>35.46659745154778</c:v>
                </c:pt>
                <c:pt idx="4">
                  <c:v>39.91659304755684</c:v>
                </c:pt>
                <c:pt idx="5">
                  <c:v>29.658668557952186</c:v>
                </c:pt>
                <c:pt idx="6">
                  <c:v>35.853529571999104</c:v>
                </c:pt>
                <c:pt idx="7">
                  <c:v>11.361045999279165</c:v>
                </c:pt>
                <c:pt idx="8">
                  <c:v>57.01766800918685</c:v>
                </c:pt>
                <c:pt idx="9">
                  <c:v>38.00420085269291</c:v>
                </c:pt>
                <c:pt idx="10">
                  <c:v>49.725370965193</c:v>
                </c:pt>
                <c:pt idx="11">
                  <c:v>30.383569697269248</c:v>
                </c:pt>
                <c:pt idx="12">
                  <c:v>29.30920417829203</c:v>
                </c:pt>
                <c:pt idx="13">
                  <c:v>31.917520406166876</c:v>
                </c:pt>
                <c:pt idx="14">
                  <c:v>44.79704863351476</c:v>
                </c:pt>
                <c:pt idx="15">
                  <c:v>34.76693614409586</c:v>
                </c:pt>
                <c:pt idx="16">
                  <c:v>54.28912872812186</c:v>
                </c:pt>
                <c:pt idx="17">
                  <c:v>38.85801553731037</c:v>
                </c:pt>
                <c:pt idx="18">
                  <c:v>36.41288884497871</c:v>
                </c:pt>
                <c:pt idx="19">
                  <c:v>38.30642824214009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功能定位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65.35567433355922</c:v>
                </c:pt>
                <c:pt idx="1">
                  <c:v>62.70029434097889</c:v>
                </c:pt>
                <c:pt idx="2">
                  <c:v>61.25279218709834</c:v>
                </c:pt>
                <c:pt idx="3">
                  <c:v>60.24968331121986</c:v>
                </c:pt>
                <c:pt idx="4">
                  <c:v>58.406127041484936</c:v>
                </c:pt>
                <c:pt idx="5">
                  <c:v>57.96872910782233</c:v>
                </c:pt>
                <c:pt idx="6">
                  <c:v>57.32118002364093</c:v>
                </c:pt>
                <c:pt idx="7">
                  <c:v>56.92282691543496</c:v>
                </c:pt>
                <c:pt idx="8">
                  <c:v>55.770663141717115</c:v>
                </c:pt>
                <c:pt idx="9">
                  <c:v>55.48657235739582</c:v>
                </c:pt>
                <c:pt idx="10">
                  <c:v>55.277127212232735</c:v>
                </c:pt>
                <c:pt idx="11">
                  <c:v>55.05401841477667</c:v>
                </c:pt>
                <c:pt idx="12">
                  <c:v>54.264672815992135</c:v>
                </c:pt>
                <c:pt idx="13">
                  <c:v>53.84182305622526</c:v>
                </c:pt>
                <c:pt idx="14">
                  <c:v>53.81134269374499</c:v>
                </c:pt>
                <c:pt idx="15">
                  <c:v>53.328077193701546</c:v>
                </c:pt>
                <c:pt idx="16">
                  <c:v>52.7988490976029</c:v>
                </c:pt>
                <c:pt idx="17">
                  <c:v>52.79315987276831</c:v>
                </c:pt>
                <c:pt idx="18">
                  <c:v>52.77397794677767</c:v>
                </c:pt>
                <c:pt idx="19">
                  <c:v>52.746315568315374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东区重症医学科</c:v>
                </c:pt>
                <c:pt idx="1">
                  <c:v>中医外治中心</c:v>
                </c:pt>
                <c:pt idx="2">
                  <c:v>小儿骨科</c:v>
                </c:pt>
                <c:pt idx="3">
                  <c:v>脑病一科</c:v>
                </c:pt>
                <c:pt idx="4">
                  <c:v>耳鼻喉科</c:v>
                </c:pt>
                <c:pt idx="5">
                  <c:v>微创骨科</c:v>
                </c:pt>
                <c:pt idx="6">
                  <c:v>推拿科</c:v>
                </c:pt>
                <c:pt idx="7">
                  <c:v>心病四科</c:v>
                </c:pt>
                <c:pt idx="8">
                  <c:v>身心医学科</c:v>
                </c:pt>
                <c:pt idx="9">
                  <c:v>肾脏内科</c:v>
                </c:pt>
                <c:pt idx="10">
                  <c:v>皮肤科</c:v>
                </c:pt>
                <c:pt idx="11">
                  <c:v>周围血管科</c:v>
                </c:pt>
                <c:pt idx="12">
                  <c:v>美容皮肤科</c:v>
                </c:pt>
                <c:pt idx="13">
                  <c:v>运动损伤骨科</c:v>
                </c:pt>
                <c:pt idx="14">
                  <c:v>心血管内科</c:v>
                </c:pt>
                <c:pt idx="15">
                  <c:v>东区肾病科</c:v>
                </c:pt>
                <c:pt idx="16">
                  <c:v>医院</c:v>
                </c:pt>
                <c:pt idx="17">
                  <c:v>内分泌科</c:v>
                </c:pt>
                <c:pt idx="18">
                  <c:v>中医经典科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15.073366234630287</c:v>
                </c:pt>
                <c:pt idx="1">
                  <c:v>68.4873935675524</c:v>
                </c:pt>
                <c:pt idx="2">
                  <c:v>19.4538877054175</c:v>
                </c:pt>
                <c:pt idx="3">
                  <c:v>72.76397602386255</c:v>
                </c:pt>
                <c:pt idx="4">
                  <c:v>37.688353453498856</c:v>
                </c:pt>
                <c:pt idx="5">
                  <c:v>73.95547818902116</c:v>
                </c:pt>
                <c:pt idx="6">
                  <c:v>48.109325477102935</c:v>
                </c:pt>
                <c:pt idx="7">
                  <c:v>28.445962649007935</c:v>
                </c:pt>
                <c:pt idx="8">
                  <c:v>22.07438228874617</c:v>
                </c:pt>
                <c:pt idx="9">
                  <c:v>41.15383207516166</c:v>
                </c:pt>
                <c:pt idx="10">
                  <c:v>19.24659176479803</c:v>
                </c:pt>
                <c:pt idx="11">
                  <c:v>60.275552959770685</c:v>
                </c:pt>
                <c:pt idx="12">
                  <c:v>78.91558198952704</c:v>
                </c:pt>
                <c:pt idx="13">
                  <c:v>45.82395575235819</c:v>
                </c:pt>
                <c:pt idx="14">
                  <c:v>47.182862796173175</c:v>
                </c:pt>
                <c:pt idx="15">
                  <c:v>54.56596416115175</c:v>
                </c:pt>
                <c:pt idx="16">
                  <c:v>8.577502663960152</c:v>
                </c:pt>
                <c:pt idx="17">
                  <c:v>56.67201835086081</c:v>
                </c:pt>
                <c:pt idx="18">
                  <c:v>50.18325124721295</c:v>
                </c:pt>
                <c:pt idx="19">
                  <c:v>8.165237001440468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33.25362919373569</c:v>
                </c:pt>
                <c:pt idx="1">
                  <c:v>32.8090887175966</c:v>
                </c:pt>
                <c:pt idx="2">
                  <c:v>27.67210269736933</c:v>
                </c:pt>
                <c:pt idx="3">
                  <c:v>27.40083544765946</c:v>
                </c:pt>
                <c:pt idx="4">
                  <c:v>27.087730624032112</c:v>
                </c:pt>
                <c:pt idx="5">
                  <c:v>26.759392953085282</c:v>
                </c:pt>
                <c:pt idx="6">
                  <c:v>22.339578213751654</c:v>
                </c:pt>
                <c:pt idx="7">
                  <c:v>21.65134786737536</c:v>
                </c:pt>
                <c:pt idx="8">
                  <c:v>15.307673613442166</c:v>
                </c:pt>
                <c:pt idx="9">
                  <c:v>13.777418179154216</c:v>
                </c:pt>
                <c:pt idx="10">
                  <c:v>13.551399179366939</c:v>
                </c:pt>
                <c:pt idx="11">
                  <c:v>12.753433729273414</c:v>
                </c:pt>
                <c:pt idx="12">
                  <c:v>12.693119090458982</c:v>
                </c:pt>
                <c:pt idx="13">
                  <c:v>12.371324475615328</c:v>
                </c:pt>
                <c:pt idx="14">
                  <c:v>11.806364383626716</c:v>
                </c:pt>
                <c:pt idx="15">
                  <c:v>9.575856476058938</c:v>
                </c:pt>
                <c:pt idx="16">
                  <c:v>9.186390366663227</c:v>
                </c:pt>
                <c:pt idx="17">
                  <c:v>8.878017858687006</c:v>
                </c:pt>
                <c:pt idx="18">
                  <c:v>8.455035974500937</c:v>
                </c:pt>
                <c:pt idx="19">
                  <c:v>8.398126470585256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37.12427650290188</c:v>
                </c:pt>
                <c:pt idx="1">
                  <c:v>14.186532848863857</c:v>
                </c:pt>
                <c:pt idx="2">
                  <c:v>29.881653434208395</c:v>
                </c:pt>
                <c:pt idx="3">
                  <c:v>41.520835737623926</c:v>
                </c:pt>
                <c:pt idx="4">
                  <c:v>26.27267531549531</c:v>
                </c:pt>
                <c:pt idx="5">
                  <c:v>23.738454850911218</c:v>
                </c:pt>
                <c:pt idx="6">
                  <c:v>27.768803158754725</c:v>
                </c:pt>
                <c:pt idx="7">
                  <c:v>21.45859868079358</c:v>
                </c:pt>
                <c:pt idx="8">
                  <c:v>28.261424323400025</c:v>
                </c:pt>
                <c:pt idx="9">
                  <c:v>28.40569425423202</c:v>
                </c:pt>
                <c:pt idx="10">
                  <c:v>17.82995669355077</c:v>
                </c:pt>
                <c:pt idx="11">
                  <c:v>11.424128284324103</c:v>
                </c:pt>
                <c:pt idx="12">
                  <c:v>22.550756631735233</c:v>
                </c:pt>
                <c:pt idx="13">
                  <c:v>24.348726652872248</c:v>
                </c:pt>
                <c:pt idx="14">
                  <c:v>26.426751315166126</c:v>
                </c:pt>
                <c:pt idx="15">
                  <c:v>24.277047666941378</c:v>
                </c:pt>
                <c:pt idx="16">
                  <c:v>19.97212200347695</c:v>
                </c:pt>
                <c:pt idx="17">
                  <c:v>26.657606428038434</c:v>
                </c:pt>
                <c:pt idx="18">
                  <c:v>19.806852511139688</c:v>
                </c:pt>
                <c:pt idx="19">
                  <c:v>32.339481083091925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33.25362919373569</c:v>
                </c:pt>
                <c:pt idx="1">
                  <c:v>32.8090887175966</c:v>
                </c:pt>
                <c:pt idx="2">
                  <c:v>27.67210269736933</c:v>
                </c:pt>
                <c:pt idx="3">
                  <c:v>27.40083544765946</c:v>
                </c:pt>
                <c:pt idx="4">
                  <c:v>27.087730624032112</c:v>
                </c:pt>
                <c:pt idx="5">
                  <c:v>26.759392953085282</c:v>
                </c:pt>
                <c:pt idx="6">
                  <c:v>22.339578213751654</c:v>
                </c:pt>
                <c:pt idx="7">
                  <c:v>21.65134786737536</c:v>
                </c:pt>
                <c:pt idx="8">
                  <c:v>15.307673613442166</c:v>
                </c:pt>
                <c:pt idx="9">
                  <c:v>13.777418179154216</c:v>
                </c:pt>
                <c:pt idx="10">
                  <c:v>13.551399179366939</c:v>
                </c:pt>
                <c:pt idx="11">
                  <c:v>12.753433729273414</c:v>
                </c:pt>
                <c:pt idx="12">
                  <c:v>12.693119090458982</c:v>
                </c:pt>
                <c:pt idx="13">
                  <c:v>12.371324475615328</c:v>
                </c:pt>
                <c:pt idx="14">
                  <c:v>11.806364383626716</c:v>
                </c:pt>
                <c:pt idx="15">
                  <c:v>9.575856476058938</c:v>
                </c:pt>
                <c:pt idx="16">
                  <c:v>9.186390366663227</c:v>
                </c:pt>
                <c:pt idx="17">
                  <c:v>8.878017858687006</c:v>
                </c:pt>
                <c:pt idx="18">
                  <c:v>8.455035974500937</c:v>
                </c:pt>
                <c:pt idx="19">
                  <c:v>8.398126470585256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59.352808752839856</c:v>
                </c:pt>
                <c:pt idx="1">
                  <c:v>68.50464446876155</c:v>
                </c:pt>
                <c:pt idx="2">
                  <c:v>59.16250243840327</c:v>
                </c:pt>
                <c:pt idx="3">
                  <c:v>50.62038099125303</c:v>
                </c:pt>
                <c:pt idx="4">
                  <c:v>44.39856043284024</c:v>
                </c:pt>
                <c:pt idx="5">
                  <c:v>34.27124829318669</c:v>
                </c:pt>
                <c:pt idx="6">
                  <c:v>50.46220259321945</c:v>
                </c:pt>
                <c:pt idx="7">
                  <c:v>59.02989638645522</c:v>
                </c:pt>
                <c:pt idx="8">
                  <c:v>55.41592009665221</c:v>
                </c:pt>
                <c:pt idx="9">
                  <c:v>55.16812178232467</c:v>
                </c:pt>
                <c:pt idx="10">
                  <c:v>43.252526263958835</c:v>
                </c:pt>
                <c:pt idx="11">
                  <c:v>39.191649950898075</c:v>
                </c:pt>
                <c:pt idx="12">
                  <c:v>62.1969207468643</c:v>
                </c:pt>
                <c:pt idx="13">
                  <c:v>38.83483832833888</c:v>
                </c:pt>
                <c:pt idx="14">
                  <c:v>48.27346248459146</c:v>
                </c:pt>
                <c:pt idx="15">
                  <c:v>61.41972375116549</c:v>
                </c:pt>
                <c:pt idx="16">
                  <c:v>52.710991177983836</c:v>
                </c:pt>
                <c:pt idx="17">
                  <c:v>50.13981221142508</c:v>
                </c:pt>
                <c:pt idx="18">
                  <c:v>51.927026824776846</c:v>
                </c:pt>
                <c:pt idx="19">
                  <c:v>62.199753174259584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33.25362919373569</c:v>
                </c:pt>
                <c:pt idx="1">
                  <c:v>32.8090887175966</c:v>
                </c:pt>
                <c:pt idx="2">
                  <c:v>27.67210269736933</c:v>
                </c:pt>
                <c:pt idx="3">
                  <c:v>27.40083544765946</c:v>
                </c:pt>
                <c:pt idx="4">
                  <c:v>27.087730624032112</c:v>
                </c:pt>
                <c:pt idx="5">
                  <c:v>26.759392953085282</c:v>
                </c:pt>
                <c:pt idx="6">
                  <c:v>22.339578213751654</c:v>
                </c:pt>
                <c:pt idx="7">
                  <c:v>21.65134786737536</c:v>
                </c:pt>
                <c:pt idx="8">
                  <c:v>15.307673613442166</c:v>
                </c:pt>
                <c:pt idx="9">
                  <c:v>13.777418179154216</c:v>
                </c:pt>
                <c:pt idx="10">
                  <c:v>13.551399179366939</c:v>
                </c:pt>
                <c:pt idx="11">
                  <c:v>12.753433729273414</c:v>
                </c:pt>
                <c:pt idx="12">
                  <c:v>12.693119090458982</c:v>
                </c:pt>
                <c:pt idx="13">
                  <c:v>12.371324475615328</c:v>
                </c:pt>
                <c:pt idx="14">
                  <c:v>11.806364383626716</c:v>
                </c:pt>
                <c:pt idx="15">
                  <c:v>9.575856476058938</c:v>
                </c:pt>
                <c:pt idx="16">
                  <c:v>9.186390366663227</c:v>
                </c:pt>
                <c:pt idx="17">
                  <c:v>8.878017858687006</c:v>
                </c:pt>
                <c:pt idx="18">
                  <c:v>8.455035974500937</c:v>
                </c:pt>
                <c:pt idx="19">
                  <c:v>8.398126470585256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47.13004967000417</c:v>
                </c:pt>
                <c:pt idx="1">
                  <c:v>36.22783732323835</c:v>
                </c:pt>
                <c:pt idx="2">
                  <c:v>55.60128954696221</c:v>
                </c:pt>
                <c:pt idx="3">
                  <c:v>68.28777996117587</c:v>
                </c:pt>
                <c:pt idx="4">
                  <c:v>55.74994932843623</c:v>
                </c:pt>
                <c:pt idx="5">
                  <c:v>65.67641960452869</c:v>
                </c:pt>
                <c:pt idx="6">
                  <c:v>45.52412811170428</c:v>
                </c:pt>
                <c:pt idx="7">
                  <c:v>55.30385745386658</c:v>
                </c:pt>
                <c:pt idx="8">
                  <c:v>46.96238333431985</c:v>
                </c:pt>
                <c:pt idx="9">
                  <c:v>61.28833297071108</c:v>
                </c:pt>
                <c:pt idx="10">
                  <c:v>66.46423626133927</c:v>
                </c:pt>
                <c:pt idx="11">
                  <c:v>56.69551048663366</c:v>
                </c:pt>
                <c:pt idx="12">
                  <c:v>42.1380821830741</c:v>
                </c:pt>
                <c:pt idx="13">
                  <c:v>43.80776031470389</c:v>
                </c:pt>
                <c:pt idx="14">
                  <c:v>60.01570766946215</c:v>
                </c:pt>
                <c:pt idx="15">
                  <c:v>59.242381120431865</c:v>
                </c:pt>
                <c:pt idx="16">
                  <c:v>62.30425587381482</c:v>
                </c:pt>
                <c:pt idx="17">
                  <c:v>50.14760613779594</c:v>
                </c:pt>
                <c:pt idx="18">
                  <c:v>56.23916754561826</c:v>
                </c:pt>
                <c:pt idx="19">
                  <c:v>48.99869708989179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33.25362919373569</c:v>
                </c:pt>
                <c:pt idx="1">
                  <c:v>32.8090887175966</c:v>
                </c:pt>
                <c:pt idx="2">
                  <c:v>27.67210269736933</c:v>
                </c:pt>
                <c:pt idx="3">
                  <c:v>27.40083544765946</c:v>
                </c:pt>
                <c:pt idx="4">
                  <c:v>27.087730624032112</c:v>
                </c:pt>
                <c:pt idx="5">
                  <c:v>26.759392953085282</c:v>
                </c:pt>
                <c:pt idx="6">
                  <c:v>22.339578213751654</c:v>
                </c:pt>
                <c:pt idx="7">
                  <c:v>21.65134786737536</c:v>
                </c:pt>
                <c:pt idx="8">
                  <c:v>15.307673613442166</c:v>
                </c:pt>
                <c:pt idx="9">
                  <c:v>13.777418179154216</c:v>
                </c:pt>
                <c:pt idx="10">
                  <c:v>13.551399179366939</c:v>
                </c:pt>
                <c:pt idx="11">
                  <c:v>12.753433729273414</c:v>
                </c:pt>
                <c:pt idx="12">
                  <c:v>12.693119090458982</c:v>
                </c:pt>
                <c:pt idx="13">
                  <c:v>12.371324475615328</c:v>
                </c:pt>
                <c:pt idx="14">
                  <c:v>11.806364383626716</c:v>
                </c:pt>
                <c:pt idx="15">
                  <c:v>9.575856476058938</c:v>
                </c:pt>
                <c:pt idx="16">
                  <c:v>9.186390366663227</c:v>
                </c:pt>
                <c:pt idx="17">
                  <c:v>8.878017858687006</c:v>
                </c:pt>
                <c:pt idx="18">
                  <c:v>8.455035974500937</c:v>
                </c:pt>
                <c:pt idx="19">
                  <c:v>8.398126470585256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41.302736461674755</c:v>
                </c:pt>
                <c:pt idx="1">
                  <c:v>39.74032138158527</c:v>
                </c:pt>
                <c:pt idx="2">
                  <c:v>52.7988490976029</c:v>
                </c:pt>
                <c:pt idx="3">
                  <c:v>45.18743799398939</c:v>
                </c:pt>
                <c:pt idx="4">
                  <c:v>54.264672815992135</c:v>
                </c:pt>
                <c:pt idx="5">
                  <c:v>47.04096994116267</c:v>
                </c:pt>
                <c:pt idx="6">
                  <c:v>42.60158496950489</c:v>
                </c:pt>
                <c:pt idx="7">
                  <c:v>45.29788791051112</c:v>
                </c:pt>
                <c:pt idx="8">
                  <c:v>55.277127212232735</c:v>
                </c:pt>
                <c:pt idx="9">
                  <c:v>41.02849256986679</c:v>
                </c:pt>
                <c:pt idx="10">
                  <c:v>34.27877389740875</c:v>
                </c:pt>
                <c:pt idx="11">
                  <c:v>38.841901130468685</c:v>
                </c:pt>
                <c:pt idx="12">
                  <c:v>34.880141236308575</c:v>
                </c:pt>
                <c:pt idx="13">
                  <c:v>41.22482687344971</c:v>
                </c:pt>
                <c:pt idx="14">
                  <c:v>45.4935922950147</c:v>
                </c:pt>
                <c:pt idx="15">
                  <c:v>47.220341041972816</c:v>
                </c:pt>
                <c:pt idx="16">
                  <c:v>55.48657235739582</c:v>
                </c:pt>
                <c:pt idx="17">
                  <c:v>62.70029434097889</c:v>
                </c:pt>
                <c:pt idx="18">
                  <c:v>56.92282691543496</c:v>
                </c:pt>
                <c:pt idx="19">
                  <c:v>58.406127041484936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33.25362919373569</c:v>
                </c:pt>
                <c:pt idx="1">
                  <c:v>32.8090887175966</c:v>
                </c:pt>
                <c:pt idx="2">
                  <c:v>27.67210269736933</c:v>
                </c:pt>
                <c:pt idx="3">
                  <c:v>27.40083544765946</c:v>
                </c:pt>
                <c:pt idx="4">
                  <c:v>27.087730624032112</c:v>
                </c:pt>
                <c:pt idx="5">
                  <c:v>26.759392953085282</c:v>
                </c:pt>
                <c:pt idx="6">
                  <c:v>22.339578213751654</c:v>
                </c:pt>
                <c:pt idx="7">
                  <c:v>21.65134786737536</c:v>
                </c:pt>
                <c:pt idx="8">
                  <c:v>15.307673613442166</c:v>
                </c:pt>
                <c:pt idx="9">
                  <c:v>13.777418179154216</c:v>
                </c:pt>
                <c:pt idx="10">
                  <c:v>13.551399179366939</c:v>
                </c:pt>
                <c:pt idx="11">
                  <c:v>12.753433729273414</c:v>
                </c:pt>
                <c:pt idx="12">
                  <c:v>12.693119090458982</c:v>
                </c:pt>
                <c:pt idx="13">
                  <c:v>12.371324475615328</c:v>
                </c:pt>
                <c:pt idx="14">
                  <c:v>11.806364383626716</c:v>
                </c:pt>
                <c:pt idx="15">
                  <c:v>9.575856476058938</c:v>
                </c:pt>
                <c:pt idx="16">
                  <c:v>9.186390366663227</c:v>
                </c:pt>
                <c:pt idx="17">
                  <c:v>8.878017858687006</c:v>
                </c:pt>
                <c:pt idx="18">
                  <c:v>8.455035974500937</c:v>
                </c:pt>
                <c:pt idx="19">
                  <c:v>8.398126470585256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41.99971765894653</c:v>
                </c:pt>
                <c:pt idx="1">
                  <c:v>69.12510889335374</c:v>
                </c:pt>
                <c:pt idx="2">
                  <c:v>9.532488055652037</c:v>
                </c:pt>
                <c:pt idx="3">
                  <c:v>46.794232391103115</c:v>
                </c:pt>
                <c:pt idx="4">
                  <c:v>66.4554598282805</c:v>
                </c:pt>
                <c:pt idx="5">
                  <c:v>39.52421164078208</c:v>
                </c:pt>
                <c:pt idx="6">
                  <c:v>50.502423929283346</c:v>
                </c:pt>
                <c:pt idx="7">
                  <c:v>49.4031589650239</c:v>
                </c:pt>
                <c:pt idx="8">
                  <c:v>63.80297714244776</c:v>
                </c:pt>
                <c:pt idx="9">
                  <c:v>53.030913289509456</c:v>
                </c:pt>
                <c:pt idx="10">
                  <c:v>49.12973277659158</c:v>
                </c:pt>
                <c:pt idx="11">
                  <c:v>54.61910903177639</c:v>
                </c:pt>
                <c:pt idx="12">
                  <c:v>49.74340300564165</c:v>
                </c:pt>
                <c:pt idx="13">
                  <c:v>47.83173065911315</c:v>
                </c:pt>
                <c:pt idx="14">
                  <c:v>59.365191799352786</c:v>
                </c:pt>
                <c:pt idx="15">
                  <c:v>40.966187249604765</c:v>
                </c:pt>
                <c:pt idx="16">
                  <c:v>34.91009647891081</c:v>
                </c:pt>
                <c:pt idx="17">
                  <c:v>32.93387902588918</c:v>
                </c:pt>
                <c:pt idx="18">
                  <c:v>53.7278531749557</c:v>
                </c:pt>
                <c:pt idx="19">
                  <c:v>39.65778588264797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33.25362919373569</c:v>
                </c:pt>
                <c:pt idx="1">
                  <c:v>32.8090887175966</c:v>
                </c:pt>
                <c:pt idx="2">
                  <c:v>27.67210269736933</c:v>
                </c:pt>
                <c:pt idx="3">
                  <c:v>27.40083544765946</c:v>
                </c:pt>
                <c:pt idx="4">
                  <c:v>27.087730624032112</c:v>
                </c:pt>
                <c:pt idx="5">
                  <c:v>26.759392953085282</c:v>
                </c:pt>
                <c:pt idx="6">
                  <c:v>22.339578213751654</c:v>
                </c:pt>
                <c:pt idx="7">
                  <c:v>21.65134786737536</c:v>
                </c:pt>
                <c:pt idx="8">
                  <c:v>15.307673613442166</c:v>
                </c:pt>
                <c:pt idx="9">
                  <c:v>13.777418179154216</c:v>
                </c:pt>
                <c:pt idx="10">
                  <c:v>13.551399179366939</c:v>
                </c:pt>
                <c:pt idx="11">
                  <c:v>12.753433729273414</c:v>
                </c:pt>
                <c:pt idx="12">
                  <c:v>12.693119090458982</c:v>
                </c:pt>
                <c:pt idx="13">
                  <c:v>12.371324475615328</c:v>
                </c:pt>
                <c:pt idx="14">
                  <c:v>11.806364383626716</c:v>
                </c:pt>
                <c:pt idx="15">
                  <c:v>9.575856476058938</c:v>
                </c:pt>
                <c:pt idx="16">
                  <c:v>9.186390366663227</c:v>
                </c:pt>
                <c:pt idx="17">
                  <c:v>8.878017858687006</c:v>
                </c:pt>
                <c:pt idx="18">
                  <c:v>8.455035974500937</c:v>
                </c:pt>
                <c:pt idx="19">
                  <c:v>8.398126470585256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41.92847193088889</c:v>
                </c:pt>
                <c:pt idx="1">
                  <c:v>19.876237931635128</c:v>
                </c:pt>
                <c:pt idx="2">
                  <c:v>32.30618574169215</c:v>
                </c:pt>
                <c:pt idx="3">
                  <c:v>29.722605022743835</c:v>
                </c:pt>
                <c:pt idx="4">
                  <c:v>64.59836319206264</c:v>
                </c:pt>
                <c:pt idx="5">
                  <c:v>39.98642337996027</c:v>
                </c:pt>
                <c:pt idx="6">
                  <c:v>53.76180387122292</c:v>
                </c:pt>
                <c:pt idx="7">
                  <c:v>46.002361243184936</c:v>
                </c:pt>
                <c:pt idx="8">
                  <c:v>21.92312311634059</c:v>
                </c:pt>
                <c:pt idx="9">
                  <c:v>36.135790644222396</c:v>
                </c:pt>
                <c:pt idx="10">
                  <c:v>48.63757694305505</c:v>
                </c:pt>
                <c:pt idx="11">
                  <c:v>40.440339385081465</c:v>
                </c:pt>
                <c:pt idx="12">
                  <c:v>20.04129201424211</c:v>
                </c:pt>
                <c:pt idx="13">
                  <c:v>47.2674985476095</c:v>
                </c:pt>
                <c:pt idx="14">
                  <c:v>38.72462432849264</c:v>
                </c:pt>
                <c:pt idx="15">
                  <c:v>31.04554474879723</c:v>
                </c:pt>
                <c:pt idx="16">
                  <c:v>44.94092827356248</c:v>
                </c:pt>
                <c:pt idx="17">
                  <c:v>60.23853634610441</c:v>
                </c:pt>
                <c:pt idx="18">
                  <c:v>43.04733164759614</c:v>
                </c:pt>
                <c:pt idx="19">
                  <c:v>38.34386263682365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33.25362919373569</c:v>
                </c:pt>
                <c:pt idx="1">
                  <c:v>32.8090887175966</c:v>
                </c:pt>
                <c:pt idx="2">
                  <c:v>27.67210269736933</c:v>
                </c:pt>
                <c:pt idx="3">
                  <c:v>27.40083544765946</c:v>
                </c:pt>
                <c:pt idx="4">
                  <c:v>27.087730624032112</c:v>
                </c:pt>
                <c:pt idx="5">
                  <c:v>26.759392953085282</c:v>
                </c:pt>
                <c:pt idx="6">
                  <c:v>22.339578213751654</c:v>
                </c:pt>
                <c:pt idx="7">
                  <c:v>21.65134786737536</c:v>
                </c:pt>
                <c:pt idx="8">
                  <c:v>15.307673613442166</c:v>
                </c:pt>
                <c:pt idx="9">
                  <c:v>13.777418179154216</c:v>
                </c:pt>
                <c:pt idx="10">
                  <c:v>13.551399179366939</c:v>
                </c:pt>
                <c:pt idx="11">
                  <c:v>12.753433729273414</c:v>
                </c:pt>
                <c:pt idx="12">
                  <c:v>12.693119090458982</c:v>
                </c:pt>
                <c:pt idx="13">
                  <c:v>12.371324475615328</c:v>
                </c:pt>
                <c:pt idx="14">
                  <c:v>11.806364383626716</c:v>
                </c:pt>
                <c:pt idx="15">
                  <c:v>9.575856476058938</c:v>
                </c:pt>
                <c:pt idx="16">
                  <c:v>9.186390366663227</c:v>
                </c:pt>
                <c:pt idx="17">
                  <c:v>8.878017858687006</c:v>
                </c:pt>
                <c:pt idx="18">
                  <c:v>8.455035974500937</c:v>
                </c:pt>
                <c:pt idx="19">
                  <c:v>8.398126470585256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30.89470504653201</c:v>
                </c:pt>
                <c:pt idx="1">
                  <c:v>41.93451020194697</c:v>
                </c:pt>
                <c:pt idx="2">
                  <c:v>54.28912872812186</c:v>
                </c:pt>
                <c:pt idx="3">
                  <c:v>27.54470227959304</c:v>
                </c:pt>
                <c:pt idx="4">
                  <c:v>29.30920417829203</c:v>
                </c:pt>
                <c:pt idx="5">
                  <c:v>29.1664019494984</c:v>
                </c:pt>
                <c:pt idx="6">
                  <c:v>40.82914945260718</c:v>
                </c:pt>
                <c:pt idx="7">
                  <c:v>32.57404358841185</c:v>
                </c:pt>
                <c:pt idx="8">
                  <c:v>49.725370965193</c:v>
                </c:pt>
                <c:pt idx="9">
                  <c:v>35.32279576862024</c:v>
                </c:pt>
                <c:pt idx="10">
                  <c:v>45.46045812340046</c:v>
                </c:pt>
                <c:pt idx="11">
                  <c:v>25.72420209255324</c:v>
                </c:pt>
                <c:pt idx="12">
                  <c:v>29.387564080297896</c:v>
                </c:pt>
                <c:pt idx="13">
                  <c:v>32.922916348877635</c:v>
                </c:pt>
                <c:pt idx="14">
                  <c:v>27.61809410631191</c:v>
                </c:pt>
                <c:pt idx="15">
                  <c:v>36.66584241383487</c:v>
                </c:pt>
                <c:pt idx="16">
                  <c:v>38.00420085269291</c:v>
                </c:pt>
                <c:pt idx="17">
                  <c:v>37.551684913726234</c:v>
                </c:pt>
                <c:pt idx="18">
                  <c:v>11.361045999279165</c:v>
                </c:pt>
                <c:pt idx="19">
                  <c:v>39.91659304755684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费用控制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33.25362919373569</c:v>
                </c:pt>
                <c:pt idx="1">
                  <c:v>32.8090887175966</c:v>
                </c:pt>
                <c:pt idx="2">
                  <c:v>27.67210269736933</c:v>
                </c:pt>
                <c:pt idx="3">
                  <c:v>27.40083544765946</c:v>
                </c:pt>
                <c:pt idx="4">
                  <c:v>27.087730624032112</c:v>
                </c:pt>
                <c:pt idx="5">
                  <c:v>26.759392953085282</c:v>
                </c:pt>
                <c:pt idx="6">
                  <c:v>22.339578213751654</c:v>
                </c:pt>
                <c:pt idx="7">
                  <c:v>21.65134786737536</c:v>
                </c:pt>
                <c:pt idx="8">
                  <c:v>15.307673613442166</c:v>
                </c:pt>
                <c:pt idx="9">
                  <c:v>13.777418179154216</c:v>
                </c:pt>
                <c:pt idx="10">
                  <c:v>13.551399179366939</c:v>
                </c:pt>
                <c:pt idx="11">
                  <c:v>12.753433729273414</c:v>
                </c:pt>
                <c:pt idx="12">
                  <c:v>12.693119090458982</c:v>
                </c:pt>
                <c:pt idx="13">
                  <c:v>12.371324475615328</c:v>
                </c:pt>
                <c:pt idx="14">
                  <c:v>11.806364383626716</c:v>
                </c:pt>
                <c:pt idx="15">
                  <c:v>9.575856476058938</c:v>
                </c:pt>
                <c:pt idx="16">
                  <c:v>9.186390366663227</c:v>
                </c:pt>
                <c:pt idx="17">
                  <c:v>8.878017858687006</c:v>
                </c:pt>
                <c:pt idx="18">
                  <c:v>8.455035974500937</c:v>
                </c:pt>
                <c:pt idx="19">
                  <c:v>8.398126470585256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血液科</c:v>
                </c:pt>
                <c:pt idx="1">
                  <c:v>风湿病科</c:v>
                </c:pt>
                <c:pt idx="2">
                  <c:v>医院</c:v>
                </c:pt>
                <c:pt idx="3">
                  <c:v>肝病科</c:v>
                </c:pt>
                <c:pt idx="4">
                  <c:v>美容皮肤科</c:v>
                </c:pt>
                <c:pt idx="5">
                  <c:v>老年医学科</c:v>
                </c:pt>
                <c:pt idx="6">
                  <c:v>重症医学科</c:v>
                </c:pt>
                <c:pt idx="7">
                  <c:v>心病三科</c:v>
                </c:pt>
                <c:pt idx="8">
                  <c:v>皮肤科</c:v>
                </c:pt>
                <c:pt idx="9">
                  <c:v>普通外科</c:v>
                </c:pt>
                <c:pt idx="10">
                  <c:v>显微骨科</c:v>
                </c:pt>
                <c:pt idx="11">
                  <c:v>产科</c:v>
                </c:pt>
                <c:pt idx="12">
                  <c:v>针灸科</c:v>
                </c:pt>
                <c:pt idx="13">
                  <c:v>骨科</c:v>
                </c:pt>
                <c:pt idx="14">
                  <c:v>神经外科</c:v>
                </c:pt>
                <c:pt idx="15">
                  <c:v>男科</c:v>
                </c:pt>
                <c:pt idx="16">
                  <c:v>肾脏内科</c:v>
                </c:pt>
                <c:pt idx="17">
                  <c:v>中医外治中心</c:v>
                </c:pt>
                <c:pt idx="18">
                  <c:v>心病四科</c:v>
                </c:pt>
                <c:pt idx="19">
                  <c:v>耳鼻喉科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45.22286866583212</c:v>
                </c:pt>
                <c:pt idx="1">
                  <c:v>72.66218479867273</c:v>
                </c:pt>
                <c:pt idx="2">
                  <c:v>8.577502663960152</c:v>
                </c:pt>
                <c:pt idx="3">
                  <c:v>60.857633464770025</c:v>
                </c:pt>
                <c:pt idx="4">
                  <c:v>78.91558198952704</c:v>
                </c:pt>
                <c:pt idx="5">
                  <c:v>55.227607911381575</c:v>
                </c:pt>
                <c:pt idx="6">
                  <c:v>19.545787716319865</c:v>
                </c:pt>
                <c:pt idx="7">
                  <c:v>37.27676276532304</c:v>
                </c:pt>
                <c:pt idx="8">
                  <c:v>19.24659176479803</c:v>
                </c:pt>
                <c:pt idx="9">
                  <c:v>34.834286931655164</c:v>
                </c:pt>
                <c:pt idx="10">
                  <c:v>70.72849095038119</c:v>
                </c:pt>
                <c:pt idx="11">
                  <c:v>53.48193511810937</c:v>
                </c:pt>
                <c:pt idx="12">
                  <c:v>55.97226287099149</c:v>
                </c:pt>
                <c:pt idx="13">
                  <c:v>81.57927248730438</c:v>
                </c:pt>
                <c:pt idx="14">
                  <c:v>63.02476391249099</c:v>
                </c:pt>
                <c:pt idx="15">
                  <c:v>46.1717702067015</c:v>
                </c:pt>
                <c:pt idx="16">
                  <c:v>41.15383207516166</c:v>
                </c:pt>
                <c:pt idx="17">
                  <c:v>68.4873935675524</c:v>
                </c:pt>
                <c:pt idx="18">
                  <c:v>28.445962649007935</c:v>
                </c:pt>
                <c:pt idx="19">
                  <c:v>37.688353453498856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69.12510889335374</c:v>
                </c:pt>
                <c:pt idx="1">
                  <c:v>66.4554598282805</c:v>
                </c:pt>
                <c:pt idx="2">
                  <c:v>65.80739859991965</c:v>
                </c:pt>
                <c:pt idx="3">
                  <c:v>63.80297714244776</c:v>
                </c:pt>
                <c:pt idx="4">
                  <c:v>62.06260769868102</c:v>
                </c:pt>
                <c:pt idx="5">
                  <c:v>61.812957157743476</c:v>
                </c:pt>
                <c:pt idx="6">
                  <c:v>59.365191799352786</c:v>
                </c:pt>
                <c:pt idx="7">
                  <c:v>57.62578673024382</c:v>
                </c:pt>
                <c:pt idx="8">
                  <c:v>57.19835130272283</c:v>
                </c:pt>
                <c:pt idx="9">
                  <c:v>54.70035437405727</c:v>
                </c:pt>
                <c:pt idx="10">
                  <c:v>54.61910903177639</c:v>
                </c:pt>
                <c:pt idx="11">
                  <c:v>53.7278531749557</c:v>
                </c:pt>
                <c:pt idx="12">
                  <c:v>53.562052550284164</c:v>
                </c:pt>
                <c:pt idx="13">
                  <c:v>53.042674531048526</c:v>
                </c:pt>
                <c:pt idx="14">
                  <c:v>53.030913289509456</c:v>
                </c:pt>
                <c:pt idx="15">
                  <c:v>52.5144704011449</c:v>
                </c:pt>
                <c:pt idx="16">
                  <c:v>52.253450596394266</c:v>
                </c:pt>
                <c:pt idx="17">
                  <c:v>52.16279428599356</c:v>
                </c:pt>
                <c:pt idx="18">
                  <c:v>51.83021400418505</c:v>
                </c:pt>
                <c:pt idx="19">
                  <c:v>51.2610869070681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14.186532848863857</c:v>
                </c:pt>
                <c:pt idx="1">
                  <c:v>26.27267531549531</c:v>
                </c:pt>
                <c:pt idx="2">
                  <c:v>9.276974349019047</c:v>
                </c:pt>
                <c:pt idx="3">
                  <c:v>28.261424323400025</c:v>
                </c:pt>
                <c:pt idx="4">
                  <c:v>6.473129762525491</c:v>
                </c:pt>
                <c:pt idx="5">
                  <c:v>16.970240566031137</c:v>
                </c:pt>
                <c:pt idx="6">
                  <c:v>26.426751315166126</c:v>
                </c:pt>
                <c:pt idx="7">
                  <c:v>9.638610246980823</c:v>
                </c:pt>
                <c:pt idx="8">
                  <c:v>27.986614583121025</c:v>
                </c:pt>
                <c:pt idx="9">
                  <c:v>30.771162637026578</c:v>
                </c:pt>
                <c:pt idx="10">
                  <c:v>11.424128284324103</c:v>
                </c:pt>
                <c:pt idx="11">
                  <c:v>19.806852511139688</c:v>
                </c:pt>
                <c:pt idx="12">
                  <c:v>21.429252757861796</c:v>
                </c:pt>
                <c:pt idx="13">
                  <c:v>5.506456471307845</c:v>
                </c:pt>
                <c:pt idx="14">
                  <c:v>28.40569425423202</c:v>
                </c:pt>
                <c:pt idx="15">
                  <c:v>35.349764399570475</c:v>
                </c:pt>
                <c:pt idx="16">
                  <c:v>23.451823007280563</c:v>
                </c:pt>
                <c:pt idx="17">
                  <c:v>27.974615025932355</c:v>
                </c:pt>
                <c:pt idx="18">
                  <c:v>15.798527745610874</c:v>
                </c:pt>
                <c:pt idx="19">
                  <c:v>4.472165326329858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69.12510889335374</c:v>
                </c:pt>
                <c:pt idx="1">
                  <c:v>66.4554598282805</c:v>
                </c:pt>
                <c:pt idx="2">
                  <c:v>65.80739859991965</c:v>
                </c:pt>
                <c:pt idx="3">
                  <c:v>63.80297714244776</c:v>
                </c:pt>
                <c:pt idx="4">
                  <c:v>62.06260769868102</c:v>
                </c:pt>
                <c:pt idx="5">
                  <c:v>61.812957157743476</c:v>
                </c:pt>
                <c:pt idx="6">
                  <c:v>59.365191799352786</c:v>
                </c:pt>
                <c:pt idx="7">
                  <c:v>57.62578673024382</c:v>
                </c:pt>
                <c:pt idx="8">
                  <c:v>57.19835130272283</c:v>
                </c:pt>
                <c:pt idx="9">
                  <c:v>54.70035437405727</c:v>
                </c:pt>
                <c:pt idx="10">
                  <c:v>54.61910903177639</c:v>
                </c:pt>
                <c:pt idx="11">
                  <c:v>53.7278531749557</c:v>
                </c:pt>
                <c:pt idx="12">
                  <c:v>53.562052550284164</c:v>
                </c:pt>
                <c:pt idx="13">
                  <c:v>53.042674531048526</c:v>
                </c:pt>
                <c:pt idx="14">
                  <c:v>53.030913289509456</c:v>
                </c:pt>
                <c:pt idx="15">
                  <c:v>52.5144704011449</c:v>
                </c:pt>
                <c:pt idx="16">
                  <c:v>52.253450596394266</c:v>
                </c:pt>
                <c:pt idx="17">
                  <c:v>52.16279428599356</c:v>
                </c:pt>
                <c:pt idx="18">
                  <c:v>51.83021400418505</c:v>
                </c:pt>
                <c:pt idx="19">
                  <c:v>51.2610869070681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68.50464446876155</c:v>
                </c:pt>
                <c:pt idx="1">
                  <c:v>44.39856043284024</c:v>
                </c:pt>
                <c:pt idx="2">
                  <c:v>54.803561979390196</c:v>
                </c:pt>
                <c:pt idx="3">
                  <c:v>55.41592009665221</c:v>
                </c:pt>
                <c:pt idx="4">
                  <c:v>46.03983512745963</c:v>
                </c:pt>
                <c:pt idx="5">
                  <c:v>58.42566568211225</c:v>
                </c:pt>
                <c:pt idx="6">
                  <c:v>48.27346248459146</c:v>
                </c:pt>
                <c:pt idx="7">
                  <c:v>61.1405284127339</c:v>
                </c:pt>
                <c:pt idx="8">
                  <c:v>57.29938231221842</c:v>
                </c:pt>
                <c:pt idx="9">
                  <c:v>45.698671775362435</c:v>
                </c:pt>
                <c:pt idx="10">
                  <c:v>39.191649950898075</c:v>
                </c:pt>
                <c:pt idx="11">
                  <c:v>51.927026824776846</c:v>
                </c:pt>
                <c:pt idx="12">
                  <c:v>57.25614918566214</c:v>
                </c:pt>
                <c:pt idx="13">
                  <c:v>47.82729440312343</c:v>
                </c:pt>
                <c:pt idx="14">
                  <c:v>55.16812178232467</c:v>
                </c:pt>
                <c:pt idx="15">
                  <c:v>65.49107960244348</c:v>
                </c:pt>
                <c:pt idx="16">
                  <c:v>43.75489497813191</c:v>
                </c:pt>
                <c:pt idx="17">
                  <c:v>52.13195936767856</c:v>
                </c:pt>
                <c:pt idx="18">
                  <c:v>37.121388948553665</c:v>
                </c:pt>
                <c:pt idx="19">
                  <c:v>36.83892823414928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69.12510889335374</c:v>
                </c:pt>
                <c:pt idx="1">
                  <c:v>66.4554598282805</c:v>
                </c:pt>
                <c:pt idx="2">
                  <c:v>65.80739859991965</c:v>
                </c:pt>
                <c:pt idx="3">
                  <c:v>63.80297714244776</c:v>
                </c:pt>
                <c:pt idx="4">
                  <c:v>62.06260769868102</c:v>
                </c:pt>
                <c:pt idx="5">
                  <c:v>61.812957157743476</c:v>
                </c:pt>
                <c:pt idx="6">
                  <c:v>59.365191799352786</c:v>
                </c:pt>
                <c:pt idx="7">
                  <c:v>57.62578673024382</c:v>
                </c:pt>
                <c:pt idx="8">
                  <c:v>57.19835130272283</c:v>
                </c:pt>
                <c:pt idx="9">
                  <c:v>54.70035437405727</c:v>
                </c:pt>
                <c:pt idx="10">
                  <c:v>54.61910903177639</c:v>
                </c:pt>
                <c:pt idx="11">
                  <c:v>53.7278531749557</c:v>
                </c:pt>
                <c:pt idx="12">
                  <c:v>53.562052550284164</c:v>
                </c:pt>
                <c:pt idx="13">
                  <c:v>53.042674531048526</c:v>
                </c:pt>
                <c:pt idx="14">
                  <c:v>53.030913289509456</c:v>
                </c:pt>
                <c:pt idx="15">
                  <c:v>52.5144704011449</c:v>
                </c:pt>
                <c:pt idx="16">
                  <c:v>52.253450596394266</c:v>
                </c:pt>
                <c:pt idx="17">
                  <c:v>52.16279428599356</c:v>
                </c:pt>
                <c:pt idx="18">
                  <c:v>51.83021400418505</c:v>
                </c:pt>
                <c:pt idx="19">
                  <c:v>51.2610869070681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36.22783732323835</c:v>
                </c:pt>
                <c:pt idx="1">
                  <c:v>55.74994932843623</c:v>
                </c:pt>
                <c:pt idx="2">
                  <c:v>51.555247800130005</c:v>
                </c:pt>
                <c:pt idx="3">
                  <c:v>46.96238333431985</c:v>
                </c:pt>
                <c:pt idx="4">
                  <c:v>46.60394543555336</c:v>
                </c:pt>
                <c:pt idx="5">
                  <c:v>64.51666841321128</c:v>
                </c:pt>
                <c:pt idx="6">
                  <c:v>60.01570766946215</c:v>
                </c:pt>
                <c:pt idx="7">
                  <c:v>48.45300217363601</c:v>
                </c:pt>
                <c:pt idx="8">
                  <c:v>58.820850749152655</c:v>
                </c:pt>
                <c:pt idx="9">
                  <c:v>52.99323156573826</c:v>
                </c:pt>
                <c:pt idx="10">
                  <c:v>56.69551048663366</c:v>
                </c:pt>
                <c:pt idx="11">
                  <c:v>56.23916754561826</c:v>
                </c:pt>
                <c:pt idx="12">
                  <c:v>59.009810156716185</c:v>
                </c:pt>
                <c:pt idx="13">
                  <c:v>62.57437778200078</c:v>
                </c:pt>
                <c:pt idx="14">
                  <c:v>61.28833297071108</c:v>
                </c:pt>
                <c:pt idx="15">
                  <c:v>50.92584778016063</c:v>
                </c:pt>
                <c:pt idx="16">
                  <c:v>53.97541448783188</c:v>
                </c:pt>
                <c:pt idx="17">
                  <c:v>47.2995318894869</c:v>
                </c:pt>
                <c:pt idx="18">
                  <c:v>54.33407454999297</c:v>
                </c:pt>
                <c:pt idx="19">
                  <c:v>53.52444866789688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69.12510889335374</c:v>
                </c:pt>
                <c:pt idx="1">
                  <c:v>66.4554598282805</c:v>
                </c:pt>
                <c:pt idx="2">
                  <c:v>65.80739859991965</c:v>
                </c:pt>
                <c:pt idx="3">
                  <c:v>63.80297714244776</c:v>
                </c:pt>
                <c:pt idx="4">
                  <c:v>62.06260769868102</c:v>
                </c:pt>
                <c:pt idx="5">
                  <c:v>61.812957157743476</c:v>
                </c:pt>
                <c:pt idx="6">
                  <c:v>59.365191799352786</c:v>
                </c:pt>
                <c:pt idx="7">
                  <c:v>57.62578673024382</c:v>
                </c:pt>
                <c:pt idx="8">
                  <c:v>57.19835130272283</c:v>
                </c:pt>
                <c:pt idx="9">
                  <c:v>54.70035437405727</c:v>
                </c:pt>
                <c:pt idx="10">
                  <c:v>54.61910903177639</c:v>
                </c:pt>
                <c:pt idx="11">
                  <c:v>53.7278531749557</c:v>
                </c:pt>
                <c:pt idx="12">
                  <c:v>53.562052550284164</c:v>
                </c:pt>
                <c:pt idx="13">
                  <c:v>53.042674531048526</c:v>
                </c:pt>
                <c:pt idx="14">
                  <c:v>53.030913289509456</c:v>
                </c:pt>
                <c:pt idx="15">
                  <c:v>52.5144704011449</c:v>
                </c:pt>
                <c:pt idx="16">
                  <c:v>52.253450596394266</c:v>
                </c:pt>
                <c:pt idx="17">
                  <c:v>52.16279428599356</c:v>
                </c:pt>
                <c:pt idx="18">
                  <c:v>51.83021400418505</c:v>
                </c:pt>
                <c:pt idx="19">
                  <c:v>51.2610869070681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39.74032138158527</c:v>
                </c:pt>
                <c:pt idx="1">
                  <c:v>54.264672815992135</c:v>
                </c:pt>
                <c:pt idx="2">
                  <c:v>48.58473880258966</c:v>
                </c:pt>
                <c:pt idx="3">
                  <c:v>55.277127212232735</c:v>
                </c:pt>
                <c:pt idx="4">
                  <c:v>46.99188709786496</c:v>
                </c:pt>
                <c:pt idx="5">
                  <c:v>57.32118002364093</c:v>
                </c:pt>
                <c:pt idx="6">
                  <c:v>45.4935922950147</c:v>
                </c:pt>
                <c:pt idx="7">
                  <c:v>49.577208065064625</c:v>
                </c:pt>
                <c:pt idx="8">
                  <c:v>44.37380244956305</c:v>
                </c:pt>
                <c:pt idx="9">
                  <c:v>50.220240698878776</c:v>
                </c:pt>
                <c:pt idx="10">
                  <c:v>38.841901130468685</c:v>
                </c:pt>
                <c:pt idx="11">
                  <c:v>56.92282691543496</c:v>
                </c:pt>
                <c:pt idx="12">
                  <c:v>48.86629580794382</c:v>
                </c:pt>
                <c:pt idx="13">
                  <c:v>55.05401841477667</c:v>
                </c:pt>
                <c:pt idx="14">
                  <c:v>41.02849256986679</c:v>
                </c:pt>
                <c:pt idx="15">
                  <c:v>47.54437962897609</c:v>
                </c:pt>
                <c:pt idx="16">
                  <c:v>42.52285227070749</c:v>
                </c:pt>
                <c:pt idx="17">
                  <c:v>51.50421630158208</c:v>
                </c:pt>
                <c:pt idx="18">
                  <c:v>52.746315568315374</c:v>
                </c:pt>
                <c:pt idx="19">
                  <c:v>37.47039724271683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69.12510889335374</c:v>
                </c:pt>
                <c:pt idx="1">
                  <c:v>66.4554598282805</c:v>
                </c:pt>
                <c:pt idx="2">
                  <c:v>65.80739859991965</c:v>
                </c:pt>
                <c:pt idx="3">
                  <c:v>63.80297714244776</c:v>
                </c:pt>
                <c:pt idx="4">
                  <c:v>62.06260769868102</c:v>
                </c:pt>
                <c:pt idx="5">
                  <c:v>61.812957157743476</c:v>
                </c:pt>
                <c:pt idx="6">
                  <c:v>59.365191799352786</c:v>
                </c:pt>
                <c:pt idx="7">
                  <c:v>57.62578673024382</c:v>
                </c:pt>
                <c:pt idx="8">
                  <c:v>57.19835130272283</c:v>
                </c:pt>
                <c:pt idx="9">
                  <c:v>54.70035437405727</c:v>
                </c:pt>
                <c:pt idx="10">
                  <c:v>54.61910903177639</c:v>
                </c:pt>
                <c:pt idx="11">
                  <c:v>53.7278531749557</c:v>
                </c:pt>
                <c:pt idx="12">
                  <c:v>53.562052550284164</c:v>
                </c:pt>
                <c:pt idx="13">
                  <c:v>53.042674531048526</c:v>
                </c:pt>
                <c:pt idx="14">
                  <c:v>53.030913289509456</c:v>
                </c:pt>
                <c:pt idx="15">
                  <c:v>52.5144704011449</c:v>
                </c:pt>
                <c:pt idx="16">
                  <c:v>52.253450596394266</c:v>
                </c:pt>
                <c:pt idx="17">
                  <c:v>52.16279428599356</c:v>
                </c:pt>
                <c:pt idx="18">
                  <c:v>51.83021400418505</c:v>
                </c:pt>
                <c:pt idx="19">
                  <c:v>51.2610869070681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32.8090887175966</c:v>
                </c:pt>
                <c:pt idx="1">
                  <c:v>27.087730624032112</c:v>
                </c:pt>
                <c:pt idx="2">
                  <c:v>4.48638835001519</c:v>
                </c:pt>
                <c:pt idx="3">
                  <c:v>15.307673613442166</c:v>
                </c:pt>
                <c:pt idx="4">
                  <c:v>2.660131571391714</c:v>
                </c:pt>
                <c:pt idx="5">
                  <c:v>6.376807460807826</c:v>
                </c:pt>
                <c:pt idx="6">
                  <c:v>11.806364383626716</c:v>
                </c:pt>
                <c:pt idx="7">
                  <c:v>3.1820734455110733</c:v>
                </c:pt>
                <c:pt idx="8">
                  <c:v>2.7049484934927333</c:v>
                </c:pt>
                <c:pt idx="9">
                  <c:v>4.061855007064203</c:v>
                </c:pt>
                <c:pt idx="10">
                  <c:v>12.753433729273414</c:v>
                </c:pt>
                <c:pt idx="11">
                  <c:v>8.455035974500937</c:v>
                </c:pt>
                <c:pt idx="12">
                  <c:v>3.5953894438173424</c:v>
                </c:pt>
                <c:pt idx="13">
                  <c:v>3.751995293530553</c:v>
                </c:pt>
                <c:pt idx="14">
                  <c:v>13.777418179154216</c:v>
                </c:pt>
                <c:pt idx="15">
                  <c:v>3.0400720363695424</c:v>
                </c:pt>
                <c:pt idx="16">
                  <c:v>3.5915506939259796</c:v>
                </c:pt>
                <c:pt idx="17">
                  <c:v>2.397095252647502</c:v>
                </c:pt>
                <c:pt idx="18">
                  <c:v>4.947676667995733</c:v>
                </c:pt>
                <c:pt idx="19">
                  <c:v>3.465658174208402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69.12510889335374</c:v>
                </c:pt>
                <c:pt idx="1">
                  <c:v>66.4554598282805</c:v>
                </c:pt>
                <c:pt idx="2">
                  <c:v>65.80739859991965</c:v>
                </c:pt>
                <c:pt idx="3">
                  <c:v>63.80297714244776</c:v>
                </c:pt>
                <c:pt idx="4">
                  <c:v>62.06260769868102</c:v>
                </c:pt>
                <c:pt idx="5">
                  <c:v>61.812957157743476</c:v>
                </c:pt>
                <c:pt idx="6">
                  <c:v>59.365191799352786</c:v>
                </c:pt>
                <c:pt idx="7">
                  <c:v>57.62578673024382</c:v>
                </c:pt>
                <c:pt idx="8">
                  <c:v>57.19835130272283</c:v>
                </c:pt>
                <c:pt idx="9">
                  <c:v>54.70035437405727</c:v>
                </c:pt>
                <c:pt idx="10">
                  <c:v>54.61910903177639</c:v>
                </c:pt>
                <c:pt idx="11">
                  <c:v>53.7278531749557</c:v>
                </c:pt>
                <c:pt idx="12">
                  <c:v>53.562052550284164</c:v>
                </c:pt>
                <c:pt idx="13">
                  <c:v>53.042674531048526</c:v>
                </c:pt>
                <c:pt idx="14">
                  <c:v>53.030913289509456</c:v>
                </c:pt>
                <c:pt idx="15">
                  <c:v>52.5144704011449</c:v>
                </c:pt>
                <c:pt idx="16">
                  <c:v>52.253450596394266</c:v>
                </c:pt>
                <c:pt idx="17">
                  <c:v>52.16279428599356</c:v>
                </c:pt>
                <c:pt idx="18">
                  <c:v>51.83021400418505</c:v>
                </c:pt>
                <c:pt idx="19">
                  <c:v>51.2610869070681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19.876237931635128</c:v>
                </c:pt>
                <c:pt idx="1">
                  <c:v>64.59836319206264</c:v>
                </c:pt>
                <c:pt idx="2">
                  <c:v>42.61333487041548</c:v>
                </c:pt>
                <c:pt idx="3">
                  <c:v>21.92312311634059</c:v>
                </c:pt>
                <c:pt idx="4">
                  <c:v>34.01016957527901</c:v>
                </c:pt>
                <c:pt idx="5">
                  <c:v>55.0088680415247</c:v>
                </c:pt>
                <c:pt idx="6">
                  <c:v>38.72462432849264</c:v>
                </c:pt>
                <c:pt idx="7">
                  <c:v>48.02818694726711</c:v>
                </c:pt>
                <c:pt idx="8">
                  <c:v>34.0612524079458</c:v>
                </c:pt>
                <c:pt idx="9">
                  <c:v>51.49481292063044</c:v>
                </c:pt>
                <c:pt idx="10">
                  <c:v>40.440339385081465</c:v>
                </c:pt>
                <c:pt idx="11">
                  <c:v>43.04733164759614</c:v>
                </c:pt>
                <c:pt idx="12">
                  <c:v>30.4808990680407</c:v>
                </c:pt>
                <c:pt idx="13">
                  <c:v>39.70468904832162</c:v>
                </c:pt>
                <c:pt idx="14">
                  <c:v>36.135790644222396</c:v>
                </c:pt>
                <c:pt idx="15">
                  <c:v>27.99815597726551</c:v>
                </c:pt>
                <c:pt idx="16">
                  <c:v>38.36370793333326</c:v>
                </c:pt>
                <c:pt idx="17">
                  <c:v>46.63421874681527</c:v>
                </c:pt>
                <c:pt idx="18">
                  <c:v>21.37903761124872</c:v>
                </c:pt>
                <c:pt idx="19">
                  <c:v>29.27068952950276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69.12510889335374</c:v>
                </c:pt>
                <c:pt idx="1">
                  <c:v>66.4554598282805</c:v>
                </c:pt>
                <c:pt idx="2">
                  <c:v>65.80739859991965</c:v>
                </c:pt>
                <c:pt idx="3">
                  <c:v>63.80297714244776</c:v>
                </c:pt>
                <c:pt idx="4">
                  <c:v>62.06260769868102</c:v>
                </c:pt>
                <c:pt idx="5">
                  <c:v>61.812957157743476</c:v>
                </c:pt>
                <c:pt idx="6">
                  <c:v>59.365191799352786</c:v>
                </c:pt>
                <c:pt idx="7">
                  <c:v>57.62578673024382</c:v>
                </c:pt>
                <c:pt idx="8">
                  <c:v>57.19835130272283</c:v>
                </c:pt>
                <c:pt idx="9">
                  <c:v>54.70035437405727</c:v>
                </c:pt>
                <c:pt idx="10">
                  <c:v>54.61910903177639</c:v>
                </c:pt>
                <c:pt idx="11">
                  <c:v>53.7278531749557</c:v>
                </c:pt>
                <c:pt idx="12">
                  <c:v>53.562052550284164</c:v>
                </c:pt>
                <c:pt idx="13">
                  <c:v>53.042674531048526</c:v>
                </c:pt>
                <c:pt idx="14">
                  <c:v>53.030913289509456</c:v>
                </c:pt>
                <c:pt idx="15">
                  <c:v>52.5144704011449</c:v>
                </c:pt>
                <c:pt idx="16">
                  <c:v>52.253450596394266</c:v>
                </c:pt>
                <c:pt idx="17">
                  <c:v>52.16279428599356</c:v>
                </c:pt>
                <c:pt idx="18">
                  <c:v>51.83021400418505</c:v>
                </c:pt>
                <c:pt idx="19">
                  <c:v>51.2610869070681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41.93451020194697</c:v>
                </c:pt>
                <c:pt idx="1">
                  <c:v>29.30920417829203</c:v>
                </c:pt>
                <c:pt idx="2">
                  <c:v>38.69422791213147</c:v>
                </c:pt>
                <c:pt idx="3">
                  <c:v>49.725370965193</c:v>
                </c:pt>
                <c:pt idx="4">
                  <c:v>24.488839080870836</c:v>
                </c:pt>
                <c:pt idx="5">
                  <c:v>35.853529571999104</c:v>
                </c:pt>
                <c:pt idx="6">
                  <c:v>27.61809410631191</c:v>
                </c:pt>
                <c:pt idx="7">
                  <c:v>21.226021338559118</c:v>
                </c:pt>
                <c:pt idx="8">
                  <c:v>45.95106388421056</c:v>
                </c:pt>
                <c:pt idx="9">
                  <c:v>41.14159235488372</c:v>
                </c:pt>
                <c:pt idx="10">
                  <c:v>25.72420209255324</c:v>
                </c:pt>
                <c:pt idx="11">
                  <c:v>11.361045999279165</c:v>
                </c:pt>
                <c:pt idx="12">
                  <c:v>33.852354737788794</c:v>
                </c:pt>
                <c:pt idx="13">
                  <c:v>30.383569697269248</c:v>
                </c:pt>
                <c:pt idx="14">
                  <c:v>35.32279576862024</c:v>
                </c:pt>
                <c:pt idx="15">
                  <c:v>31.865489628171733</c:v>
                </c:pt>
                <c:pt idx="16">
                  <c:v>41.12572709805465</c:v>
                </c:pt>
                <c:pt idx="17">
                  <c:v>41.98200452953767</c:v>
                </c:pt>
                <c:pt idx="18">
                  <c:v>38.30642824214009</c:v>
                </c:pt>
                <c:pt idx="19">
                  <c:v>27.301095475067783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合理用药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69.12510889335374</c:v>
                </c:pt>
                <c:pt idx="1">
                  <c:v>66.4554598282805</c:v>
                </c:pt>
                <c:pt idx="2">
                  <c:v>65.80739859991965</c:v>
                </c:pt>
                <c:pt idx="3">
                  <c:v>63.80297714244776</c:v>
                </c:pt>
                <c:pt idx="4">
                  <c:v>62.06260769868102</c:v>
                </c:pt>
                <c:pt idx="5">
                  <c:v>61.812957157743476</c:v>
                </c:pt>
                <c:pt idx="6">
                  <c:v>59.365191799352786</c:v>
                </c:pt>
                <c:pt idx="7">
                  <c:v>57.62578673024382</c:v>
                </c:pt>
                <c:pt idx="8">
                  <c:v>57.19835130272283</c:v>
                </c:pt>
                <c:pt idx="9">
                  <c:v>54.70035437405727</c:v>
                </c:pt>
                <c:pt idx="10">
                  <c:v>54.61910903177639</c:v>
                </c:pt>
                <c:pt idx="11">
                  <c:v>53.7278531749557</c:v>
                </c:pt>
                <c:pt idx="12">
                  <c:v>53.562052550284164</c:v>
                </c:pt>
                <c:pt idx="13">
                  <c:v>53.042674531048526</c:v>
                </c:pt>
                <c:pt idx="14">
                  <c:v>53.030913289509456</c:v>
                </c:pt>
                <c:pt idx="15">
                  <c:v>52.5144704011449</c:v>
                </c:pt>
                <c:pt idx="16">
                  <c:v>52.253450596394266</c:v>
                </c:pt>
                <c:pt idx="17">
                  <c:v>52.16279428599356</c:v>
                </c:pt>
                <c:pt idx="18">
                  <c:v>51.83021400418505</c:v>
                </c:pt>
                <c:pt idx="19">
                  <c:v>51.2610869070681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风湿病科</c:v>
                </c:pt>
                <c:pt idx="1">
                  <c:v>美容皮肤科</c:v>
                </c:pt>
                <c:pt idx="2">
                  <c:v>脾胃病科</c:v>
                </c:pt>
                <c:pt idx="3">
                  <c:v>皮肤科</c:v>
                </c:pt>
                <c:pt idx="4">
                  <c:v>肝胆外科</c:v>
                </c:pt>
                <c:pt idx="5">
                  <c:v>推拿科</c:v>
                </c:pt>
                <c:pt idx="6">
                  <c:v>神经外科</c:v>
                </c:pt>
                <c:pt idx="7">
                  <c:v>儿科</c:v>
                </c:pt>
                <c:pt idx="8">
                  <c:v>肾病科</c:v>
                </c:pt>
                <c:pt idx="9">
                  <c:v>心病一科</c:v>
                </c:pt>
                <c:pt idx="10">
                  <c:v>产科</c:v>
                </c:pt>
                <c:pt idx="11">
                  <c:v>心病四科</c:v>
                </c:pt>
                <c:pt idx="12">
                  <c:v>肿瘤内科</c:v>
                </c:pt>
                <c:pt idx="13">
                  <c:v>周围血管科</c:v>
                </c:pt>
                <c:pt idx="14">
                  <c:v>普通外科</c:v>
                </c:pt>
                <c:pt idx="15">
                  <c:v>康复科</c:v>
                </c:pt>
                <c:pt idx="16">
                  <c:v>妇二科</c:v>
                </c:pt>
                <c:pt idx="17">
                  <c:v>妇科</c:v>
                </c:pt>
                <c:pt idx="18">
                  <c:v>创伤骨科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72.66218479867273</c:v>
                </c:pt>
                <c:pt idx="1">
                  <c:v>78.91558198952704</c:v>
                </c:pt>
                <c:pt idx="2">
                  <c:v>34.70154217031569</c:v>
                </c:pt>
                <c:pt idx="3">
                  <c:v>19.24659176479803</c:v>
                </c:pt>
                <c:pt idx="4">
                  <c:v>55.681805717600575</c:v>
                </c:pt>
                <c:pt idx="5">
                  <c:v>48.109325477102935</c:v>
                </c:pt>
                <c:pt idx="6">
                  <c:v>63.02476391249099</c:v>
                </c:pt>
                <c:pt idx="7">
                  <c:v>43.74685900566194</c:v>
                </c:pt>
                <c:pt idx="8">
                  <c:v>66.77933182347907</c:v>
                </c:pt>
                <c:pt idx="9">
                  <c:v>78.61087831420814</c:v>
                </c:pt>
                <c:pt idx="10">
                  <c:v>53.48193511810937</c:v>
                </c:pt>
                <c:pt idx="11">
                  <c:v>28.445962649007935</c:v>
                </c:pt>
                <c:pt idx="12">
                  <c:v>19.568041362257443</c:v>
                </c:pt>
                <c:pt idx="13">
                  <c:v>60.275552959770685</c:v>
                </c:pt>
                <c:pt idx="14">
                  <c:v>34.834286931655164</c:v>
                </c:pt>
                <c:pt idx="15">
                  <c:v>81.98122493544123</c:v>
                </c:pt>
                <c:pt idx="16">
                  <c:v>39.954561344980284</c:v>
                </c:pt>
                <c:pt idx="17">
                  <c:v>54.11555120135282</c:v>
                </c:pt>
                <c:pt idx="18">
                  <c:v>8.165237001440468</c:v>
                </c:pt>
                <c:pt idx="19">
                  <c:v>57.24171238771464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64.59836319206264</c:v>
                </c:pt>
                <c:pt idx="1">
                  <c:v>61.601583834343536</c:v>
                </c:pt>
                <c:pt idx="2">
                  <c:v>60.23853634610441</c:v>
                </c:pt>
                <c:pt idx="3">
                  <c:v>55.0088680415247</c:v>
                </c:pt>
                <c:pt idx="4">
                  <c:v>54.33983009142423</c:v>
                </c:pt>
                <c:pt idx="5">
                  <c:v>54.02042868615561</c:v>
                </c:pt>
                <c:pt idx="6">
                  <c:v>53.76180387122292</c:v>
                </c:pt>
                <c:pt idx="7">
                  <c:v>53.56861829658644</c:v>
                </c:pt>
                <c:pt idx="8">
                  <c:v>51.49481292063044</c:v>
                </c:pt>
                <c:pt idx="9">
                  <c:v>49.68097514270262</c:v>
                </c:pt>
                <c:pt idx="10">
                  <c:v>48.63757694305505</c:v>
                </c:pt>
                <c:pt idx="11">
                  <c:v>48.02818694726711</c:v>
                </c:pt>
                <c:pt idx="12">
                  <c:v>47.85024827990578</c:v>
                </c:pt>
                <c:pt idx="13">
                  <c:v>47.2674985476095</c:v>
                </c:pt>
                <c:pt idx="14">
                  <c:v>46.63421874681527</c:v>
                </c:pt>
                <c:pt idx="15">
                  <c:v>46.002361243184936</c:v>
                </c:pt>
                <c:pt idx="16">
                  <c:v>44.94092827356248</c:v>
                </c:pt>
                <c:pt idx="17">
                  <c:v>44.31335146942654</c:v>
                </c:pt>
                <c:pt idx="18">
                  <c:v>44.30557002293907</c:v>
                </c:pt>
                <c:pt idx="19">
                  <c:v>43.77530984942102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26.27267531549531</c:v>
                </c:pt>
                <c:pt idx="1">
                  <c:v>28.415138101354387</c:v>
                </c:pt>
                <c:pt idx="2">
                  <c:v>26.657606428038434</c:v>
                </c:pt>
                <c:pt idx="3">
                  <c:v>16.970240566031137</c:v>
                </c:pt>
                <c:pt idx="4">
                  <c:v>36.66625412178169</c:v>
                </c:pt>
                <c:pt idx="5">
                  <c:v>27.61803479496846</c:v>
                </c:pt>
                <c:pt idx="6">
                  <c:v>27.768803158754725</c:v>
                </c:pt>
                <c:pt idx="7">
                  <c:v>10.754095523438421</c:v>
                </c:pt>
                <c:pt idx="8">
                  <c:v>30.771162637026578</c:v>
                </c:pt>
                <c:pt idx="9">
                  <c:v>12.768169599771959</c:v>
                </c:pt>
                <c:pt idx="10">
                  <c:v>17.82995669355077</c:v>
                </c:pt>
                <c:pt idx="11">
                  <c:v>9.638610246980823</c:v>
                </c:pt>
                <c:pt idx="12">
                  <c:v>18.52796663442821</c:v>
                </c:pt>
                <c:pt idx="13">
                  <c:v>24.348726652872248</c:v>
                </c:pt>
                <c:pt idx="14">
                  <c:v>27.974615025932355</c:v>
                </c:pt>
                <c:pt idx="15">
                  <c:v>21.45859868079358</c:v>
                </c:pt>
                <c:pt idx="16">
                  <c:v>19.97212200347695</c:v>
                </c:pt>
                <c:pt idx="17">
                  <c:v>23.176449164840257</c:v>
                </c:pt>
                <c:pt idx="18">
                  <c:v>38.94575195444018</c:v>
                </c:pt>
                <c:pt idx="19">
                  <c:v>24.923849972783593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64.59836319206264</c:v>
                </c:pt>
                <c:pt idx="1">
                  <c:v>61.601583834343536</c:v>
                </c:pt>
                <c:pt idx="2">
                  <c:v>60.23853634610441</c:v>
                </c:pt>
                <c:pt idx="3">
                  <c:v>55.0088680415247</c:v>
                </c:pt>
                <c:pt idx="4">
                  <c:v>54.33983009142423</c:v>
                </c:pt>
                <c:pt idx="5">
                  <c:v>54.02042868615561</c:v>
                </c:pt>
                <c:pt idx="6">
                  <c:v>53.76180387122292</c:v>
                </c:pt>
                <c:pt idx="7">
                  <c:v>53.56861829658644</c:v>
                </c:pt>
                <c:pt idx="8">
                  <c:v>51.49481292063044</c:v>
                </c:pt>
                <c:pt idx="9">
                  <c:v>49.68097514270262</c:v>
                </c:pt>
                <c:pt idx="10">
                  <c:v>48.63757694305505</c:v>
                </c:pt>
                <c:pt idx="11">
                  <c:v>48.02818694726711</c:v>
                </c:pt>
                <c:pt idx="12">
                  <c:v>47.85024827990578</c:v>
                </c:pt>
                <c:pt idx="13">
                  <c:v>47.2674985476095</c:v>
                </c:pt>
                <c:pt idx="14">
                  <c:v>46.63421874681527</c:v>
                </c:pt>
                <c:pt idx="15">
                  <c:v>46.002361243184936</c:v>
                </c:pt>
                <c:pt idx="16">
                  <c:v>44.94092827356248</c:v>
                </c:pt>
                <c:pt idx="17">
                  <c:v>44.31335146942654</c:v>
                </c:pt>
                <c:pt idx="18">
                  <c:v>44.30557002293907</c:v>
                </c:pt>
                <c:pt idx="19">
                  <c:v>43.77530984942102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44.39856043284024</c:v>
                </c:pt>
                <c:pt idx="1">
                  <c:v>59.721024564063164</c:v>
                </c:pt>
                <c:pt idx="2">
                  <c:v>50.13981221142508</c:v>
                </c:pt>
                <c:pt idx="3">
                  <c:v>58.42566568211225</c:v>
                </c:pt>
                <c:pt idx="4">
                  <c:v>34.71023862663901</c:v>
                </c:pt>
                <c:pt idx="5">
                  <c:v>62.58265324760073</c:v>
                </c:pt>
                <c:pt idx="6">
                  <c:v>50.46220259321945</c:v>
                </c:pt>
                <c:pt idx="7">
                  <c:v>70.49270753028563</c:v>
                </c:pt>
                <c:pt idx="8">
                  <c:v>45.698671775362435</c:v>
                </c:pt>
                <c:pt idx="9">
                  <c:v>50.152225832850554</c:v>
                </c:pt>
                <c:pt idx="10">
                  <c:v>43.252526263958835</c:v>
                </c:pt>
                <c:pt idx="11">
                  <c:v>61.1405284127339</c:v>
                </c:pt>
                <c:pt idx="12">
                  <c:v>48.974904752656784</c:v>
                </c:pt>
                <c:pt idx="13">
                  <c:v>38.83483832833888</c:v>
                </c:pt>
                <c:pt idx="14">
                  <c:v>52.13195936767856</c:v>
                </c:pt>
                <c:pt idx="15">
                  <c:v>59.02989638645522</c:v>
                </c:pt>
                <c:pt idx="16">
                  <c:v>52.710991177983836</c:v>
                </c:pt>
                <c:pt idx="17">
                  <c:v>49.47921126725637</c:v>
                </c:pt>
                <c:pt idx="18">
                  <c:v>47.535755758408435</c:v>
                </c:pt>
                <c:pt idx="19">
                  <c:v>60.46655875510337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64.59836319206264</c:v>
                </c:pt>
                <c:pt idx="1">
                  <c:v>61.601583834343536</c:v>
                </c:pt>
                <c:pt idx="2">
                  <c:v>60.23853634610441</c:v>
                </c:pt>
                <c:pt idx="3">
                  <c:v>55.0088680415247</c:v>
                </c:pt>
                <c:pt idx="4">
                  <c:v>54.33983009142423</c:v>
                </c:pt>
                <c:pt idx="5">
                  <c:v>54.02042868615561</c:v>
                </c:pt>
                <c:pt idx="6">
                  <c:v>53.76180387122292</c:v>
                </c:pt>
                <c:pt idx="7">
                  <c:v>53.56861829658644</c:v>
                </c:pt>
                <c:pt idx="8">
                  <c:v>51.49481292063044</c:v>
                </c:pt>
                <c:pt idx="9">
                  <c:v>49.68097514270262</c:v>
                </c:pt>
                <c:pt idx="10">
                  <c:v>48.63757694305505</c:v>
                </c:pt>
                <c:pt idx="11">
                  <c:v>48.02818694726711</c:v>
                </c:pt>
                <c:pt idx="12">
                  <c:v>47.85024827990578</c:v>
                </c:pt>
                <c:pt idx="13">
                  <c:v>47.2674985476095</c:v>
                </c:pt>
                <c:pt idx="14">
                  <c:v>46.63421874681527</c:v>
                </c:pt>
                <c:pt idx="15">
                  <c:v>46.002361243184936</c:v>
                </c:pt>
                <c:pt idx="16">
                  <c:v>44.94092827356248</c:v>
                </c:pt>
                <c:pt idx="17">
                  <c:v>44.31335146942654</c:v>
                </c:pt>
                <c:pt idx="18">
                  <c:v>44.30557002293907</c:v>
                </c:pt>
                <c:pt idx="19">
                  <c:v>43.77530984942102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55.74994932843623</c:v>
                </c:pt>
                <c:pt idx="1">
                  <c:v>61.690404209998796</c:v>
                </c:pt>
                <c:pt idx="2">
                  <c:v>50.14760613779594</c:v>
                </c:pt>
                <c:pt idx="3">
                  <c:v>64.51666841321128</c:v>
                </c:pt>
                <c:pt idx="4">
                  <c:v>44.19824363957901</c:v>
                </c:pt>
                <c:pt idx="5">
                  <c:v>50.84823508879404</c:v>
                </c:pt>
                <c:pt idx="6">
                  <c:v>45.52412811170428</c:v>
                </c:pt>
                <c:pt idx="7">
                  <c:v>68.02914870074027</c:v>
                </c:pt>
                <c:pt idx="8">
                  <c:v>52.99323156573826</c:v>
                </c:pt>
                <c:pt idx="9">
                  <c:v>51.197357123462716</c:v>
                </c:pt>
                <c:pt idx="10">
                  <c:v>66.46423626133927</c:v>
                </c:pt>
                <c:pt idx="11">
                  <c:v>48.45300217363601</c:v>
                </c:pt>
                <c:pt idx="12">
                  <c:v>53.4923374770556</c:v>
                </c:pt>
                <c:pt idx="13">
                  <c:v>43.80776031470389</c:v>
                </c:pt>
                <c:pt idx="14">
                  <c:v>47.2995318894869</c:v>
                </c:pt>
                <c:pt idx="15">
                  <c:v>55.30385745386658</c:v>
                </c:pt>
                <c:pt idx="16">
                  <c:v>62.30425587381482</c:v>
                </c:pt>
                <c:pt idx="17">
                  <c:v>57.095205658650734</c:v>
                </c:pt>
                <c:pt idx="18">
                  <c:v>53.78626155735699</c:v>
                </c:pt>
                <c:pt idx="19">
                  <c:v>44.976842344791145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64.59836319206264</c:v>
                </c:pt>
                <c:pt idx="1">
                  <c:v>61.601583834343536</c:v>
                </c:pt>
                <c:pt idx="2">
                  <c:v>60.23853634610441</c:v>
                </c:pt>
                <c:pt idx="3">
                  <c:v>55.0088680415247</c:v>
                </c:pt>
                <c:pt idx="4">
                  <c:v>54.33983009142423</c:v>
                </c:pt>
                <c:pt idx="5">
                  <c:v>54.02042868615561</c:v>
                </c:pt>
                <c:pt idx="6">
                  <c:v>53.76180387122292</c:v>
                </c:pt>
                <c:pt idx="7">
                  <c:v>53.56861829658644</c:v>
                </c:pt>
                <c:pt idx="8">
                  <c:v>51.49481292063044</c:v>
                </c:pt>
                <c:pt idx="9">
                  <c:v>49.68097514270262</c:v>
                </c:pt>
                <c:pt idx="10">
                  <c:v>48.63757694305505</c:v>
                </c:pt>
                <c:pt idx="11">
                  <c:v>48.02818694726711</c:v>
                </c:pt>
                <c:pt idx="12">
                  <c:v>47.85024827990578</c:v>
                </c:pt>
                <c:pt idx="13">
                  <c:v>47.2674985476095</c:v>
                </c:pt>
                <c:pt idx="14">
                  <c:v>46.63421874681527</c:v>
                </c:pt>
                <c:pt idx="15">
                  <c:v>46.002361243184936</c:v>
                </c:pt>
                <c:pt idx="16">
                  <c:v>44.94092827356248</c:v>
                </c:pt>
                <c:pt idx="17">
                  <c:v>44.31335146942654</c:v>
                </c:pt>
                <c:pt idx="18">
                  <c:v>44.30557002293907</c:v>
                </c:pt>
                <c:pt idx="19">
                  <c:v>43.77530984942102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54.264672815992135</c:v>
                </c:pt>
                <c:pt idx="1">
                  <c:v>49.74616629524224</c:v>
                </c:pt>
                <c:pt idx="2">
                  <c:v>62.70029434097889</c:v>
                </c:pt>
                <c:pt idx="3">
                  <c:v>57.32118002364093</c:v>
                </c:pt>
                <c:pt idx="4">
                  <c:v>52.62865336263774</c:v>
                </c:pt>
                <c:pt idx="5">
                  <c:v>52.79315987276831</c:v>
                </c:pt>
                <c:pt idx="6">
                  <c:v>42.60158496950489</c:v>
                </c:pt>
                <c:pt idx="7">
                  <c:v>49.9862278095863</c:v>
                </c:pt>
                <c:pt idx="8">
                  <c:v>50.220240698878776</c:v>
                </c:pt>
                <c:pt idx="9">
                  <c:v>53.328077193701546</c:v>
                </c:pt>
                <c:pt idx="10">
                  <c:v>34.27877389740875</c:v>
                </c:pt>
                <c:pt idx="11">
                  <c:v>49.577208065064625</c:v>
                </c:pt>
                <c:pt idx="12">
                  <c:v>45.574206135737526</c:v>
                </c:pt>
                <c:pt idx="13">
                  <c:v>41.22482687344971</c:v>
                </c:pt>
                <c:pt idx="14">
                  <c:v>51.50421630158208</c:v>
                </c:pt>
                <c:pt idx="15">
                  <c:v>45.29788791051112</c:v>
                </c:pt>
                <c:pt idx="16">
                  <c:v>55.48657235739582</c:v>
                </c:pt>
                <c:pt idx="17">
                  <c:v>49.12466413287636</c:v>
                </c:pt>
                <c:pt idx="18">
                  <c:v>45.7313544186936</c:v>
                </c:pt>
                <c:pt idx="19">
                  <c:v>43.80849815633084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64.59836319206264</c:v>
                </c:pt>
                <c:pt idx="1">
                  <c:v>61.601583834343536</c:v>
                </c:pt>
                <c:pt idx="2">
                  <c:v>60.23853634610441</c:v>
                </c:pt>
                <c:pt idx="3">
                  <c:v>55.0088680415247</c:v>
                </c:pt>
                <c:pt idx="4">
                  <c:v>54.33983009142423</c:v>
                </c:pt>
                <c:pt idx="5">
                  <c:v>54.02042868615561</c:v>
                </c:pt>
                <c:pt idx="6">
                  <c:v>53.76180387122292</c:v>
                </c:pt>
                <c:pt idx="7">
                  <c:v>53.56861829658644</c:v>
                </c:pt>
                <c:pt idx="8">
                  <c:v>51.49481292063044</c:v>
                </c:pt>
                <c:pt idx="9">
                  <c:v>49.68097514270262</c:v>
                </c:pt>
                <c:pt idx="10">
                  <c:v>48.63757694305505</c:v>
                </c:pt>
                <c:pt idx="11">
                  <c:v>48.02818694726711</c:v>
                </c:pt>
                <c:pt idx="12">
                  <c:v>47.85024827990578</c:v>
                </c:pt>
                <c:pt idx="13">
                  <c:v>47.2674985476095</c:v>
                </c:pt>
                <c:pt idx="14">
                  <c:v>46.63421874681527</c:v>
                </c:pt>
                <c:pt idx="15">
                  <c:v>46.002361243184936</c:v>
                </c:pt>
                <c:pt idx="16">
                  <c:v>44.94092827356248</c:v>
                </c:pt>
                <c:pt idx="17">
                  <c:v>44.31335146942654</c:v>
                </c:pt>
                <c:pt idx="18">
                  <c:v>44.30557002293907</c:v>
                </c:pt>
                <c:pt idx="19">
                  <c:v>43.77530984942102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27.087730624032112</c:v>
                </c:pt>
                <c:pt idx="1">
                  <c:v>7.905649327637482</c:v>
                </c:pt>
                <c:pt idx="2">
                  <c:v>8.878017858687006</c:v>
                </c:pt>
                <c:pt idx="3">
                  <c:v>6.376807460807826</c:v>
                </c:pt>
                <c:pt idx="4">
                  <c:v>4.100894356617703</c:v>
                </c:pt>
                <c:pt idx="5">
                  <c:v>2.5527078091306556</c:v>
                </c:pt>
                <c:pt idx="6">
                  <c:v>22.339578213751654</c:v>
                </c:pt>
                <c:pt idx="7">
                  <c:v>4.540771552031861</c:v>
                </c:pt>
                <c:pt idx="8">
                  <c:v>4.061855007064203</c:v>
                </c:pt>
                <c:pt idx="9">
                  <c:v>3.3401303881393445</c:v>
                </c:pt>
                <c:pt idx="10">
                  <c:v>13.551399179366939</c:v>
                </c:pt>
                <c:pt idx="11">
                  <c:v>3.1820734455110733</c:v>
                </c:pt>
                <c:pt idx="12">
                  <c:v>3.534413922992502</c:v>
                </c:pt>
                <c:pt idx="13">
                  <c:v>12.371324475615328</c:v>
                </c:pt>
                <c:pt idx="14">
                  <c:v>2.397095252647502</c:v>
                </c:pt>
                <c:pt idx="15">
                  <c:v>21.65134786737536</c:v>
                </c:pt>
                <c:pt idx="16">
                  <c:v>9.186390366663227</c:v>
                </c:pt>
                <c:pt idx="17">
                  <c:v>4.42242153809401</c:v>
                </c:pt>
                <c:pt idx="18">
                  <c:v>4.004149597849464</c:v>
                </c:pt>
                <c:pt idx="19">
                  <c:v>6.333386699980068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64.59836319206264</c:v>
                </c:pt>
                <c:pt idx="1">
                  <c:v>61.601583834343536</c:v>
                </c:pt>
                <c:pt idx="2">
                  <c:v>60.23853634610441</c:v>
                </c:pt>
                <c:pt idx="3">
                  <c:v>55.0088680415247</c:v>
                </c:pt>
                <c:pt idx="4">
                  <c:v>54.33983009142423</c:v>
                </c:pt>
                <c:pt idx="5">
                  <c:v>54.02042868615561</c:v>
                </c:pt>
                <c:pt idx="6">
                  <c:v>53.76180387122292</c:v>
                </c:pt>
                <c:pt idx="7">
                  <c:v>53.56861829658644</c:v>
                </c:pt>
                <c:pt idx="8">
                  <c:v>51.49481292063044</c:v>
                </c:pt>
                <c:pt idx="9">
                  <c:v>49.68097514270262</c:v>
                </c:pt>
                <c:pt idx="10">
                  <c:v>48.63757694305505</c:v>
                </c:pt>
                <c:pt idx="11">
                  <c:v>48.02818694726711</c:v>
                </c:pt>
                <c:pt idx="12">
                  <c:v>47.85024827990578</c:v>
                </c:pt>
                <c:pt idx="13">
                  <c:v>47.2674985476095</c:v>
                </c:pt>
                <c:pt idx="14">
                  <c:v>46.63421874681527</c:v>
                </c:pt>
                <c:pt idx="15">
                  <c:v>46.002361243184936</c:v>
                </c:pt>
                <c:pt idx="16">
                  <c:v>44.94092827356248</c:v>
                </c:pt>
                <c:pt idx="17">
                  <c:v>44.31335146942654</c:v>
                </c:pt>
                <c:pt idx="18">
                  <c:v>44.30557002293907</c:v>
                </c:pt>
                <c:pt idx="19">
                  <c:v>43.77530984942102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66.4554598282805</c:v>
                </c:pt>
                <c:pt idx="1">
                  <c:v>33.42497522597865</c:v>
                </c:pt>
                <c:pt idx="2">
                  <c:v>32.93387902588918</c:v>
                </c:pt>
                <c:pt idx="3">
                  <c:v>61.812957157743476</c:v>
                </c:pt>
                <c:pt idx="4">
                  <c:v>44.389061148295504</c:v>
                </c:pt>
                <c:pt idx="5">
                  <c:v>45.933207808942896</c:v>
                </c:pt>
                <c:pt idx="6">
                  <c:v>50.502423929283346</c:v>
                </c:pt>
                <c:pt idx="7">
                  <c:v>39.29426935092765</c:v>
                </c:pt>
                <c:pt idx="8">
                  <c:v>54.70035437405727</c:v>
                </c:pt>
                <c:pt idx="9">
                  <c:v>39.86499993590427</c:v>
                </c:pt>
                <c:pt idx="10">
                  <c:v>49.12973277659158</c:v>
                </c:pt>
                <c:pt idx="11">
                  <c:v>57.62578673024382</c:v>
                </c:pt>
                <c:pt idx="12">
                  <c:v>47.52603275826288</c:v>
                </c:pt>
                <c:pt idx="13">
                  <c:v>47.83173065911315</c:v>
                </c:pt>
                <c:pt idx="14">
                  <c:v>52.16279428599356</c:v>
                </c:pt>
                <c:pt idx="15">
                  <c:v>49.4031589650239</c:v>
                </c:pt>
                <c:pt idx="16">
                  <c:v>34.91009647891081</c:v>
                </c:pt>
                <c:pt idx="17">
                  <c:v>49.87498422762134</c:v>
                </c:pt>
                <c:pt idx="18">
                  <c:v>37.86196222994752</c:v>
                </c:pt>
                <c:pt idx="19">
                  <c:v>49.455395238756424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64.59836319206264</c:v>
                </c:pt>
                <c:pt idx="1">
                  <c:v>61.601583834343536</c:v>
                </c:pt>
                <c:pt idx="2">
                  <c:v>60.23853634610441</c:v>
                </c:pt>
                <c:pt idx="3">
                  <c:v>55.0088680415247</c:v>
                </c:pt>
                <c:pt idx="4">
                  <c:v>54.33983009142423</c:v>
                </c:pt>
                <c:pt idx="5">
                  <c:v>54.02042868615561</c:v>
                </c:pt>
                <c:pt idx="6">
                  <c:v>53.76180387122292</c:v>
                </c:pt>
                <c:pt idx="7">
                  <c:v>53.56861829658644</c:v>
                </c:pt>
                <c:pt idx="8">
                  <c:v>51.49481292063044</c:v>
                </c:pt>
                <c:pt idx="9">
                  <c:v>49.68097514270262</c:v>
                </c:pt>
                <c:pt idx="10">
                  <c:v>48.63757694305505</c:v>
                </c:pt>
                <c:pt idx="11">
                  <c:v>48.02818694726711</c:v>
                </c:pt>
                <c:pt idx="12">
                  <c:v>47.85024827990578</c:v>
                </c:pt>
                <c:pt idx="13">
                  <c:v>47.2674985476095</c:v>
                </c:pt>
                <c:pt idx="14">
                  <c:v>46.63421874681527</c:v>
                </c:pt>
                <c:pt idx="15">
                  <c:v>46.002361243184936</c:v>
                </c:pt>
                <c:pt idx="16">
                  <c:v>44.94092827356248</c:v>
                </c:pt>
                <c:pt idx="17">
                  <c:v>44.31335146942654</c:v>
                </c:pt>
                <c:pt idx="18">
                  <c:v>44.30557002293907</c:v>
                </c:pt>
                <c:pt idx="19">
                  <c:v>43.77530984942102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29.30920417829203</c:v>
                </c:pt>
                <c:pt idx="1">
                  <c:v>27.76251860086646</c:v>
                </c:pt>
                <c:pt idx="2">
                  <c:v>37.551684913726234</c:v>
                </c:pt>
                <c:pt idx="3">
                  <c:v>35.853529571999104</c:v>
                </c:pt>
                <c:pt idx="4">
                  <c:v>55.73310390971146</c:v>
                </c:pt>
                <c:pt idx="5">
                  <c:v>38.85801553731037</c:v>
                </c:pt>
                <c:pt idx="6">
                  <c:v>40.82914945260718</c:v>
                </c:pt>
                <c:pt idx="7">
                  <c:v>25.989934058534434</c:v>
                </c:pt>
                <c:pt idx="8">
                  <c:v>41.14159235488372</c:v>
                </c:pt>
                <c:pt idx="9">
                  <c:v>34.76693614409586</c:v>
                </c:pt>
                <c:pt idx="10">
                  <c:v>45.46045812340046</c:v>
                </c:pt>
                <c:pt idx="11">
                  <c:v>21.226021338559118</c:v>
                </c:pt>
                <c:pt idx="12">
                  <c:v>25.310661418989586</c:v>
                </c:pt>
                <c:pt idx="13">
                  <c:v>32.922916348877635</c:v>
                </c:pt>
                <c:pt idx="14">
                  <c:v>41.98200452953767</c:v>
                </c:pt>
                <c:pt idx="15">
                  <c:v>32.57404358841185</c:v>
                </c:pt>
                <c:pt idx="16">
                  <c:v>38.00420085269291</c:v>
                </c:pt>
                <c:pt idx="17">
                  <c:v>22.77953337085738</c:v>
                </c:pt>
                <c:pt idx="18">
                  <c:v>48.835672074092464</c:v>
                </c:pt>
                <c:pt idx="19">
                  <c:v>28.277522666587235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服务流程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64.59836319206264</c:v>
                </c:pt>
                <c:pt idx="1">
                  <c:v>61.601583834343536</c:v>
                </c:pt>
                <c:pt idx="2">
                  <c:v>60.23853634610441</c:v>
                </c:pt>
                <c:pt idx="3">
                  <c:v>55.0088680415247</c:v>
                </c:pt>
                <c:pt idx="4">
                  <c:v>54.33983009142423</c:v>
                </c:pt>
                <c:pt idx="5">
                  <c:v>54.02042868615561</c:v>
                </c:pt>
                <c:pt idx="6">
                  <c:v>53.76180387122292</c:v>
                </c:pt>
                <c:pt idx="7">
                  <c:v>53.56861829658644</c:v>
                </c:pt>
                <c:pt idx="8">
                  <c:v>51.49481292063044</c:v>
                </c:pt>
                <c:pt idx="9">
                  <c:v>49.68097514270262</c:v>
                </c:pt>
                <c:pt idx="10">
                  <c:v>48.63757694305505</c:v>
                </c:pt>
                <c:pt idx="11">
                  <c:v>48.02818694726711</c:v>
                </c:pt>
                <c:pt idx="12">
                  <c:v>47.85024827990578</c:v>
                </c:pt>
                <c:pt idx="13">
                  <c:v>47.2674985476095</c:v>
                </c:pt>
                <c:pt idx="14">
                  <c:v>46.63421874681527</c:v>
                </c:pt>
                <c:pt idx="15">
                  <c:v>46.002361243184936</c:v>
                </c:pt>
                <c:pt idx="16">
                  <c:v>44.94092827356248</c:v>
                </c:pt>
                <c:pt idx="17">
                  <c:v>44.31335146942654</c:v>
                </c:pt>
                <c:pt idx="18">
                  <c:v>44.30557002293907</c:v>
                </c:pt>
                <c:pt idx="19">
                  <c:v>43.77530984942102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美容皮肤科</c:v>
                </c:pt>
                <c:pt idx="1">
                  <c:v>神经内科</c:v>
                </c:pt>
                <c:pt idx="2">
                  <c:v>中医外治中心</c:v>
                </c:pt>
                <c:pt idx="3">
                  <c:v>推拿科</c:v>
                </c:pt>
                <c:pt idx="4">
                  <c:v>治未病中心</c:v>
                </c:pt>
                <c:pt idx="5">
                  <c:v>内分泌科</c:v>
                </c:pt>
                <c:pt idx="6">
                  <c:v>重症医学科</c:v>
                </c:pt>
                <c:pt idx="7">
                  <c:v>乳腺甲状腺外科</c:v>
                </c:pt>
                <c:pt idx="8">
                  <c:v>心病一科</c:v>
                </c:pt>
                <c:pt idx="9">
                  <c:v>东区肾病科</c:v>
                </c:pt>
                <c:pt idx="10">
                  <c:v>显微骨科</c:v>
                </c:pt>
                <c:pt idx="11">
                  <c:v>儿科</c:v>
                </c:pt>
                <c:pt idx="12">
                  <c:v>妇科妇二科合并</c:v>
                </c:pt>
                <c:pt idx="13">
                  <c:v>骨科</c:v>
                </c:pt>
                <c:pt idx="14">
                  <c:v>妇科</c:v>
                </c:pt>
                <c:pt idx="15">
                  <c:v>心病三科</c:v>
                </c:pt>
                <c:pt idx="16">
                  <c:v>肾脏内科</c:v>
                </c:pt>
                <c:pt idx="17">
                  <c:v>心病二科</c:v>
                </c:pt>
                <c:pt idx="18">
                  <c:v>小儿推拿科</c:v>
                </c:pt>
                <c:pt idx="19">
                  <c:v>呼吸内科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78.91558198952704</c:v>
                </c:pt>
                <c:pt idx="1">
                  <c:v>40.59343890258277</c:v>
                </c:pt>
                <c:pt idx="2">
                  <c:v>68.4873935675524</c:v>
                </c:pt>
                <c:pt idx="3">
                  <c:v>48.109325477102935</c:v>
                </c:pt>
                <c:pt idx="4">
                  <c:v>53.51209031728363</c:v>
                </c:pt>
                <c:pt idx="5">
                  <c:v>56.67201835086081</c:v>
                </c:pt>
                <c:pt idx="6">
                  <c:v>19.545787716319865</c:v>
                </c:pt>
                <c:pt idx="7">
                  <c:v>50.21734271572196</c:v>
                </c:pt>
                <c:pt idx="8">
                  <c:v>78.61087831420814</c:v>
                </c:pt>
                <c:pt idx="9">
                  <c:v>54.56596416115175</c:v>
                </c:pt>
                <c:pt idx="10">
                  <c:v>70.72849095038119</c:v>
                </c:pt>
                <c:pt idx="11">
                  <c:v>43.74685900566194</c:v>
                </c:pt>
                <c:pt idx="12">
                  <c:v>73.66017277969321</c:v>
                </c:pt>
                <c:pt idx="13">
                  <c:v>81.57927248730438</c:v>
                </c:pt>
                <c:pt idx="14">
                  <c:v>54.11555120135282</c:v>
                </c:pt>
                <c:pt idx="15">
                  <c:v>37.27676276532304</c:v>
                </c:pt>
                <c:pt idx="16">
                  <c:v>41.15383207516166</c:v>
                </c:pt>
                <c:pt idx="17">
                  <c:v>76.17493540472454</c:v>
                </c:pt>
                <c:pt idx="18">
                  <c:v>51.83877344258963</c:v>
                </c:pt>
                <c:pt idx="19">
                  <c:v>12.999571952317126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57.01766800918685</c:v>
                </c:pt>
                <c:pt idx="1">
                  <c:v>55.73310390971146</c:v>
                </c:pt>
                <c:pt idx="2">
                  <c:v>54.28912872812186</c:v>
                </c:pt>
                <c:pt idx="3">
                  <c:v>49.725370965193</c:v>
                </c:pt>
                <c:pt idx="4">
                  <c:v>48.835672074092464</c:v>
                </c:pt>
                <c:pt idx="5">
                  <c:v>48.653246606060755</c:v>
                </c:pt>
                <c:pt idx="6">
                  <c:v>47.889041806140376</c:v>
                </c:pt>
                <c:pt idx="7">
                  <c:v>46.196690041485105</c:v>
                </c:pt>
                <c:pt idx="8">
                  <c:v>45.95106388421056</c:v>
                </c:pt>
                <c:pt idx="9">
                  <c:v>45.46045812340046</c:v>
                </c:pt>
                <c:pt idx="10">
                  <c:v>44.79704863351476</c:v>
                </c:pt>
                <c:pt idx="11">
                  <c:v>41.98200452953767</c:v>
                </c:pt>
                <c:pt idx="12">
                  <c:v>41.93451020194697</c:v>
                </c:pt>
                <c:pt idx="13">
                  <c:v>41.14159235488372</c:v>
                </c:pt>
                <c:pt idx="14">
                  <c:v>41.12572709805465</c:v>
                </c:pt>
                <c:pt idx="15">
                  <c:v>40.82914945260718</c:v>
                </c:pt>
                <c:pt idx="16">
                  <c:v>39.91659304755684</c:v>
                </c:pt>
                <c:pt idx="17">
                  <c:v>38.85801553731037</c:v>
                </c:pt>
                <c:pt idx="18">
                  <c:v>38.69422791213147</c:v>
                </c:pt>
                <c:pt idx="19">
                  <c:v>38.30642824214009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14.906377499698195</c:v>
                </c:pt>
                <c:pt idx="1">
                  <c:v>36.66625412178169</c:v>
                </c:pt>
                <c:pt idx="2">
                  <c:v>29.881653434208395</c:v>
                </c:pt>
                <c:pt idx="3">
                  <c:v>28.261424323400025</c:v>
                </c:pt>
                <c:pt idx="4">
                  <c:v>38.94575195444018</c:v>
                </c:pt>
                <c:pt idx="5">
                  <c:v>29.522762576182572</c:v>
                </c:pt>
                <c:pt idx="6">
                  <c:v>19.160155464748907</c:v>
                </c:pt>
                <c:pt idx="7">
                  <c:v>41.9349829317646</c:v>
                </c:pt>
                <c:pt idx="8">
                  <c:v>27.986614583121025</c:v>
                </c:pt>
                <c:pt idx="9">
                  <c:v>17.82995669355077</c:v>
                </c:pt>
                <c:pt idx="10">
                  <c:v>30.645925227605545</c:v>
                </c:pt>
                <c:pt idx="11">
                  <c:v>27.974615025932355</c:v>
                </c:pt>
                <c:pt idx="12">
                  <c:v>14.186532848863857</c:v>
                </c:pt>
                <c:pt idx="13">
                  <c:v>30.771162637026578</c:v>
                </c:pt>
                <c:pt idx="14">
                  <c:v>23.451823007280563</c:v>
                </c:pt>
                <c:pt idx="15">
                  <c:v>27.768803158754725</c:v>
                </c:pt>
                <c:pt idx="16">
                  <c:v>32.339481083091925</c:v>
                </c:pt>
                <c:pt idx="17">
                  <c:v>27.61803479496846</c:v>
                </c:pt>
                <c:pt idx="18">
                  <c:v>9.276974349019047</c:v>
                </c:pt>
                <c:pt idx="19">
                  <c:v>15.798527745610874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57.01766800918685</c:v>
                </c:pt>
                <c:pt idx="1">
                  <c:v>55.73310390971146</c:v>
                </c:pt>
                <c:pt idx="2">
                  <c:v>54.28912872812186</c:v>
                </c:pt>
                <c:pt idx="3">
                  <c:v>49.725370965193</c:v>
                </c:pt>
                <c:pt idx="4">
                  <c:v>48.835672074092464</c:v>
                </c:pt>
                <c:pt idx="5">
                  <c:v>48.653246606060755</c:v>
                </c:pt>
                <c:pt idx="6">
                  <c:v>47.889041806140376</c:v>
                </c:pt>
                <c:pt idx="7">
                  <c:v>46.196690041485105</c:v>
                </c:pt>
                <c:pt idx="8">
                  <c:v>45.95106388421056</c:v>
                </c:pt>
                <c:pt idx="9">
                  <c:v>45.46045812340046</c:v>
                </c:pt>
                <c:pt idx="10">
                  <c:v>44.79704863351476</c:v>
                </c:pt>
                <c:pt idx="11">
                  <c:v>41.98200452953767</c:v>
                </c:pt>
                <c:pt idx="12">
                  <c:v>41.93451020194697</c:v>
                </c:pt>
                <c:pt idx="13">
                  <c:v>41.14159235488372</c:v>
                </c:pt>
                <c:pt idx="14">
                  <c:v>41.12572709805465</c:v>
                </c:pt>
                <c:pt idx="15">
                  <c:v>40.82914945260718</c:v>
                </c:pt>
                <c:pt idx="16">
                  <c:v>39.91659304755684</c:v>
                </c:pt>
                <c:pt idx="17">
                  <c:v>38.85801553731037</c:v>
                </c:pt>
                <c:pt idx="18">
                  <c:v>38.69422791213147</c:v>
                </c:pt>
                <c:pt idx="19">
                  <c:v>38.30642824214009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42.82599274557842</c:v>
                </c:pt>
                <c:pt idx="1">
                  <c:v>34.71023862663901</c:v>
                </c:pt>
                <c:pt idx="2">
                  <c:v>59.16250243840327</c:v>
                </c:pt>
                <c:pt idx="3">
                  <c:v>55.41592009665221</c:v>
                </c:pt>
                <c:pt idx="4">
                  <c:v>47.535755758408435</c:v>
                </c:pt>
                <c:pt idx="5">
                  <c:v>49.29323671958719</c:v>
                </c:pt>
                <c:pt idx="6">
                  <c:v>49.37998491203784</c:v>
                </c:pt>
                <c:pt idx="7">
                  <c:v>49.074886322217</c:v>
                </c:pt>
                <c:pt idx="8">
                  <c:v>57.29938231221842</c:v>
                </c:pt>
                <c:pt idx="9">
                  <c:v>43.252526263958835</c:v>
                </c:pt>
                <c:pt idx="10">
                  <c:v>48.71514484640387</c:v>
                </c:pt>
                <c:pt idx="11">
                  <c:v>52.13195936767856</c:v>
                </c:pt>
                <c:pt idx="12">
                  <c:v>68.50464446876155</c:v>
                </c:pt>
                <c:pt idx="13">
                  <c:v>45.698671775362435</c:v>
                </c:pt>
                <c:pt idx="14">
                  <c:v>43.75489497813191</c:v>
                </c:pt>
                <c:pt idx="15">
                  <c:v>50.46220259321945</c:v>
                </c:pt>
                <c:pt idx="16">
                  <c:v>62.199753174259584</c:v>
                </c:pt>
                <c:pt idx="17">
                  <c:v>62.58265324760073</c:v>
                </c:pt>
                <c:pt idx="18">
                  <c:v>54.803561979390196</c:v>
                </c:pt>
                <c:pt idx="19">
                  <c:v>37.121388948553665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57.01766800918685</c:v>
                </c:pt>
                <c:pt idx="1">
                  <c:v>55.73310390971146</c:v>
                </c:pt>
                <c:pt idx="2">
                  <c:v>54.28912872812186</c:v>
                </c:pt>
                <c:pt idx="3">
                  <c:v>49.725370965193</c:v>
                </c:pt>
                <c:pt idx="4">
                  <c:v>48.835672074092464</c:v>
                </c:pt>
                <c:pt idx="5">
                  <c:v>48.653246606060755</c:v>
                </c:pt>
                <c:pt idx="6">
                  <c:v>47.889041806140376</c:v>
                </c:pt>
                <c:pt idx="7">
                  <c:v>46.196690041485105</c:v>
                </c:pt>
                <c:pt idx="8">
                  <c:v>45.95106388421056</c:v>
                </c:pt>
                <c:pt idx="9">
                  <c:v>45.46045812340046</c:v>
                </c:pt>
                <c:pt idx="10">
                  <c:v>44.79704863351476</c:v>
                </c:pt>
                <c:pt idx="11">
                  <c:v>41.98200452953767</c:v>
                </c:pt>
                <c:pt idx="12">
                  <c:v>41.93451020194697</c:v>
                </c:pt>
                <c:pt idx="13">
                  <c:v>41.14159235488372</c:v>
                </c:pt>
                <c:pt idx="14">
                  <c:v>41.12572709805465</c:v>
                </c:pt>
                <c:pt idx="15">
                  <c:v>40.82914945260718</c:v>
                </c:pt>
                <c:pt idx="16">
                  <c:v>39.91659304755684</c:v>
                </c:pt>
                <c:pt idx="17">
                  <c:v>38.85801553731037</c:v>
                </c:pt>
                <c:pt idx="18">
                  <c:v>38.69422791213147</c:v>
                </c:pt>
                <c:pt idx="19">
                  <c:v>38.30642824214009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66.59597493858105</c:v>
                </c:pt>
                <c:pt idx="1">
                  <c:v>44.19824363957901</c:v>
                </c:pt>
                <c:pt idx="2">
                  <c:v>55.60128954696221</c:v>
                </c:pt>
                <c:pt idx="3">
                  <c:v>46.96238333431985</c:v>
                </c:pt>
                <c:pt idx="4">
                  <c:v>53.78626155735699</c:v>
                </c:pt>
                <c:pt idx="5">
                  <c:v>58.79947939255929</c:v>
                </c:pt>
                <c:pt idx="6">
                  <c:v>55.90576790620639</c:v>
                </c:pt>
                <c:pt idx="7">
                  <c:v>46.47939070917065</c:v>
                </c:pt>
                <c:pt idx="8">
                  <c:v>58.820850749152655</c:v>
                </c:pt>
                <c:pt idx="9">
                  <c:v>66.46423626133927</c:v>
                </c:pt>
                <c:pt idx="10">
                  <c:v>58.36864180039279</c:v>
                </c:pt>
                <c:pt idx="11">
                  <c:v>47.2995318894869</c:v>
                </c:pt>
                <c:pt idx="12">
                  <c:v>36.22783732323835</c:v>
                </c:pt>
                <c:pt idx="13">
                  <c:v>52.99323156573826</c:v>
                </c:pt>
                <c:pt idx="14">
                  <c:v>53.97541448783188</c:v>
                </c:pt>
                <c:pt idx="15">
                  <c:v>45.52412811170428</c:v>
                </c:pt>
                <c:pt idx="16">
                  <c:v>48.99869708989179</c:v>
                </c:pt>
                <c:pt idx="17">
                  <c:v>50.84823508879404</c:v>
                </c:pt>
                <c:pt idx="18">
                  <c:v>51.555247800130005</c:v>
                </c:pt>
                <c:pt idx="19">
                  <c:v>54.33407454999297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57.01766800918685</c:v>
                </c:pt>
                <c:pt idx="1">
                  <c:v>55.73310390971146</c:v>
                </c:pt>
                <c:pt idx="2">
                  <c:v>54.28912872812186</c:v>
                </c:pt>
                <c:pt idx="3">
                  <c:v>49.725370965193</c:v>
                </c:pt>
                <c:pt idx="4">
                  <c:v>48.835672074092464</c:v>
                </c:pt>
                <c:pt idx="5">
                  <c:v>48.653246606060755</c:v>
                </c:pt>
                <c:pt idx="6">
                  <c:v>47.889041806140376</c:v>
                </c:pt>
                <c:pt idx="7">
                  <c:v>46.196690041485105</c:v>
                </c:pt>
                <c:pt idx="8">
                  <c:v>45.95106388421056</c:v>
                </c:pt>
                <c:pt idx="9">
                  <c:v>45.46045812340046</c:v>
                </c:pt>
                <c:pt idx="10">
                  <c:v>44.79704863351476</c:v>
                </c:pt>
                <c:pt idx="11">
                  <c:v>41.98200452953767</c:v>
                </c:pt>
                <c:pt idx="12">
                  <c:v>41.93451020194697</c:v>
                </c:pt>
                <c:pt idx="13">
                  <c:v>41.14159235488372</c:v>
                </c:pt>
                <c:pt idx="14">
                  <c:v>41.12572709805465</c:v>
                </c:pt>
                <c:pt idx="15">
                  <c:v>40.82914945260718</c:v>
                </c:pt>
                <c:pt idx="16">
                  <c:v>39.91659304755684</c:v>
                </c:pt>
                <c:pt idx="17">
                  <c:v>38.85801553731037</c:v>
                </c:pt>
                <c:pt idx="18">
                  <c:v>38.69422791213147</c:v>
                </c:pt>
                <c:pt idx="19">
                  <c:v>38.30642824214009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55.770663141717115</c:v>
                </c:pt>
                <c:pt idx="1">
                  <c:v>52.62865336263774</c:v>
                </c:pt>
                <c:pt idx="2">
                  <c:v>52.7988490976029</c:v>
                </c:pt>
                <c:pt idx="3">
                  <c:v>55.277127212232735</c:v>
                </c:pt>
                <c:pt idx="4">
                  <c:v>45.7313544186936</c:v>
                </c:pt>
                <c:pt idx="5">
                  <c:v>46.237460522974956</c:v>
                </c:pt>
                <c:pt idx="6">
                  <c:v>51.656860770542146</c:v>
                </c:pt>
                <c:pt idx="7">
                  <c:v>35.2620949047736</c:v>
                </c:pt>
                <c:pt idx="8">
                  <c:v>44.37380244956305</c:v>
                </c:pt>
                <c:pt idx="9">
                  <c:v>34.27877389740875</c:v>
                </c:pt>
                <c:pt idx="10">
                  <c:v>53.81134269374499</c:v>
                </c:pt>
                <c:pt idx="11">
                  <c:v>51.50421630158208</c:v>
                </c:pt>
                <c:pt idx="12">
                  <c:v>39.74032138158527</c:v>
                </c:pt>
                <c:pt idx="13">
                  <c:v>50.220240698878776</c:v>
                </c:pt>
                <c:pt idx="14">
                  <c:v>42.52285227070749</c:v>
                </c:pt>
                <c:pt idx="15">
                  <c:v>42.60158496950489</c:v>
                </c:pt>
                <c:pt idx="16">
                  <c:v>58.406127041484936</c:v>
                </c:pt>
                <c:pt idx="17">
                  <c:v>52.79315987276831</c:v>
                </c:pt>
                <c:pt idx="18">
                  <c:v>48.58473880258966</c:v>
                </c:pt>
                <c:pt idx="19">
                  <c:v>52.746315568315374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57.01766800918685</c:v>
                </c:pt>
                <c:pt idx="1">
                  <c:v>55.73310390971146</c:v>
                </c:pt>
                <c:pt idx="2">
                  <c:v>54.28912872812186</c:v>
                </c:pt>
                <c:pt idx="3">
                  <c:v>49.725370965193</c:v>
                </c:pt>
                <c:pt idx="4">
                  <c:v>48.835672074092464</c:v>
                </c:pt>
                <c:pt idx="5">
                  <c:v>48.653246606060755</c:v>
                </c:pt>
                <c:pt idx="6">
                  <c:v>47.889041806140376</c:v>
                </c:pt>
                <c:pt idx="7">
                  <c:v>46.196690041485105</c:v>
                </c:pt>
                <c:pt idx="8">
                  <c:v>45.95106388421056</c:v>
                </c:pt>
                <c:pt idx="9">
                  <c:v>45.46045812340046</c:v>
                </c:pt>
                <c:pt idx="10">
                  <c:v>44.79704863351476</c:v>
                </c:pt>
                <c:pt idx="11">
                  <c:v>41.98200452953767</c:v>
                </c:pt>
                <c:pt idx="12">
                  <c:v>41.93451020194697</c:v>
                </c:pt>
                <c:pt idx="13">
                  <c:v>41.14159235488372</c:v>
                </c:pt>
                <c:pt idx="14">
                  <c:v>41.12572709805465</c:v>
                </c:pt>
                <c:pt idx="15">
                  <c:v>40.82914945260718</c:v>
                </c:pt>
                <c:pt idx="16">
                  <c:v>39.91659304755684</c:v>
                </c:pt>
                <c:pt idx="17">
                  <c:v>38.85801553731037</c:v>
                </c:pt>
                <c:pt idx="18">
                  <c:v>38.69422791213147</c:v>
                </c:pt>
                <c:pt idx="19">
                  <c:v>38.30642824214009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2.0975139628754884</c:v>
                </c:pt>
                <c:pt idx="1">
                  <c:v>4.100894356617703</c:v>
                </c:pt>
                <c:pt idx="2">
                  <c:v>27.67210269736933</c:v>
                </c:pt>
                <c:pt idx="3">
                  <c:v>15.307673613442166</c:v>
                </c:pt>
                <c:pt idx="4">
                  <c:v>4.004149597849464</c:v>
                </c:pt>
                <c:pt idx="5">
                  <c:v>2.546348804640525</c:v>
                </c:pt>
                <c:pt idx="6">
                  <c:v>2.145798428303851</c:v>
                </c:pt>
                <c:pt idx="7">
                  <c:v>4.819204881714698</c:v>
                </c:pt>
                <c:pt idx="8">
                  <c:v>2.7049484934927333</c:v>
                </c:pt>
                <c:pt idx="9">
                  <c:v>13.551399179366939</c:v>
                </c:pt>
                <c:pt idx="10">
                  <c:v>3.035897896375907</c:v>
                </c:pt>
                <c:pt idx="11">
                  <c:v>2.397095252647502</c:v>
                </c:pt>
                <c:pt idx="12">
                  <c:v>32.8090887175966</c:v>
                </c:pt>
                <c:pt idx="13">
                  <c:v>4.061855007064203</c:v>
                </c:pt>
                <c:pt idx="14">
                  <c:v>3.5915506939259796</c:v>
                </c:pt>
                <c:pt idx="15">
                  <c:v>22.339578213751654</c:v>
                </c:pt>
                <c:pt idx="16">
                  <c:v>8.398126470585256</c:v>
                </c:pt>
                <c:pt idx="17">
                  <c:v>2.5527078091306556</c:v>
                </c:pt>
                <c:pt idx="18">
                  <c:v>4.48638835001519</c:v>
                </c:pt>
                <c:pt idx="19">
                  <c:v>4.947676667995733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57.01766800918685</c:v>
                </c:pt>
                <c:pt idx="1">
                  <c:v>55.73310390971146</c:v>
                </c:pt>
                <c:pt idx="2">
                  <c:v>54.28912872812186</c:v>
                </c:pt>
                <c:pt idx="3">
                  <c:v>49.725370965193</c:v>
                </c:pt>
                <c:pt idx="4">
                  <c:v>48.835672074092464</c:v>
                </c:pt>
                <c:pt idx="5">
                  <c:v>48.653246606060755</c:v>
                </c:pt>
                <c:pt idx="6">
                  <c:v>47.889041806140376</c:v>
                </c:pt>
                <c:pt idx="7">
                  <c:v>46.196690041485105</c:v>
                </c:pt>
                <c:pt idx="8">
                  <c:v>45.95106388421056</c:v>
                </c:pt>
                <c:pt idx="9">
                  <c:v>45.46045812340046</c:v>
                </c:pt>
                <c:pt idx="10">
                  <c:v>44.79704863351476</c:v>
                </c:pt>
                <c:pt idx="11">
                  <c:v>41.98200452953767</c:v>
                </c:pt>
                <c:pt idx="12">
                  <c:v>41.93451020194697</c:v>
                </c:pt>
                <c:pt idx="13">
                  <c:v>41.14159235488372</c:v>
                </c:pt>
                <c:pt idx="14">
                  <c:v>41.12572709805465</c:v>
                </c:pt>
                <c:pt idx="15">
                  <c:v>40.82914945260718</c:v>
                </c:pt>
                <c:pt idx="16">
                  <c:v>39.91659304755684</c:v>
                </c:pt>
                <c:pt idx="17">
                  <c:v>38.85801553731037</c:v>
                </c:pt>
                <c:pt idx="18">
                  <c:v>38.69422791213147</c:v>
                </c:pt>
                <c:pt idx="19">
                  <c:v>38.30642824214009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34.676400404054085</c:v>
                </c:pt>
                <c:pt idx="1">
                  <c:v>44.389061148295504</c:v>
                </c:pt>
                <c:pt idx="2">
                  <c:v>9.532488055652037</c:v>
                </c:pt>
                <c:pt idx="3">
                  <c:v>63.80297714244776</c:v>
                </c:pt>
                <c:pt idx="4">
                  <c:v>37.86196222994752</c:v>
                </c:pt>
                <c:pt idx="5">
                  <c:v>33.47014423837288</c:v>
                </c:pt>
                <c:pt idx="6">
                  <c:v>44.174151762701655</c:v>
                </c:pt>
                <c:pt idx="7">
                  <c:v>39.48425617996498</c:v>
                </c:pt>
                <c:pt idx="8">
                  <c:v>57.19835130272283</c:v>
                </c:pt>
                <c:pt idx="9">
                  <c:v>49.12973277659158</c:v>
                </c:pt>
                <c:pt idx="10">
                  <c:v>49.55240937040512</c:v>
                </c:pt>
                <c:pt idx="11">
                  <c:v>52.16279428599356</c:v>
                </c:pt>
                <c:pt idx="12">
                  <c:v>69.12510889335374</c:v>
                </c:pt>
                <c:pt idx="13">
                  <c:v>54.70035437405727</c:v>
                </c:pt>
                <c:pt idx="14">
                  <c:v>52.253450596394266</c:v>
                </c:pt>
                <c:pt idx="15">
                  <c:v>50.502423929283346</c:v>
                </c:pt>
                <c:pt idx="16">
                  <c:v>39.65778588264797</c:v>
                </c:pt>
                <c:pt idx="17">
                  <c:v>45.933207808942896</c:v>
                </c:pt>
                <c:pt idx="18">
                  <c:v>65.80739859991965</c:v>
                </c:pt>
                <c:pt idx="19">
                  <c:v>51.83021400418505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57.01766800918685</c:v>
                </c:pt>
                <c:pt idx="1">
                  <c:v>55.73310390971146</c:v>
                </c:pt>
                <c:pt idx="2">
                  <c:v>54.28912872812186</c:v>
                </c:pt>
                <c:pt idx="3">
                  <c:v>49.725370965193</c:v>
                </c:pt>
                <c:pt idx="4">
                  <c:v>48.835672074092464</c:v>
                </c:pt>
                <c:pt idx="5">
                  <c:v>48.653246606060755</c:v>
                </c:pt>
                <c:pt idx="6">
                  <c:v>47.889041806140376</c:v>
                </c:pt>
                <c:pt idx="7">
                  <c:v>46.196690041485105</c:v>
                </c:pt>
                <c:pt idx="8">
                  <c:v>45.95106388421056</c:v>
                </c:pt>
                <c:pt idx="9">
                  <c:v>45.46045812340046</c:v>
                </c:pt>
                <c:pt idx="10">
                  <c:v>44.79704863351476</c:v>
                </c:pt>
                <c:pt idx="11">
                  <c:v>41.98200452953767</c:v>
                </c:pt>
                <c:pt idx="12">
                  <c:v>41.93451020194697</c:v>
                </c:pt>
                <c:pt idx="13">
                  <c:v>41.14159235488372</c:v>
                </c:pt>
                <c:pt idx="14">
                  <c:v>41.12572709805465</c:v>
                </c:pt>
                <c:pt idx="15">
                  <c:v>40.82914945260718</c:v>
                </c:pt>
                <c:pt idx="16">
                  <c:v>39.91659304755684</c:v>
                </c:pt>
                <c:pt idx="17">
                  <c:v>38.85801553731037</c:v>
                </c:pt>
                <c:pt idx="18">
                  <c:v>38.69422791213147</c:v>
                </c:pt>
                <c:pt idx="19">
                  <c:v>38.30642824214009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22.954456101630065</c:v>
                </c:pt>
                <c:pt idx="1">
                  <c:v>54.33983009142423</c:v>
                </c:pt>
                <c:pt idx="2">
                  <c:v>32.30618574169215</c:v>
                </c:pt>
                <c:pt idx="3">
                  <c:v>21.92312311634059</c:v>
                </c:pt>
                <c:pt idx="4">
                  <c:v>44.30557002293907</c:v>
                </c:pt>
                <c:pt idx="5">
                  <c:v>34.37263632845306</c:v>
                </c:pt>
                <c:pt idx="6">
                  <c:v>35.845520591465565</c:v>
                </c:pt>
                <c:pt idx="7">
                  <c:v>31.690036277393464</c:v>
                </c:pt>
                <c:pt idx="8">
                  <c:v>34.0612524079458</c:v>
                </c:pt>
                <c:pt idx="9">
                  <c:v>48.63757694305505</c:v>
                </c:pt>
                <c:pt idx="10">
                  <c:v>39.59959965642486</c:v>
                </c:pt>
                <c:pt idx="11">
                  <c:v>46.63421874681527</c:v>
                </c:pt>
                <c:pt idx="12">
                  <c:v>19.876237931635128</c:v>
                </c:pt>
                <c:pt idx="13">
                  <c:v>51.49481292063044</c:v>
                </c:pt>
                <c:pt idx="14">
                  <c:v>38.36370793333326</c:v>
                </c:pt>
                <c:pt idx="15">
                  <c:v>53.76180387122292</c:v>
                </c:pt>
                <c:pt idx="16">
                  <c:v>38.34386263682365</c:v>
                </c:pt>
                <c:pt idx="17">
                  <c:v>54.02042868615561</c:v>
                </c:pt>
                <c:pt idx="18">
                  <c:v>42.61333487041548</c:v>
                </c:pt>
                <c:pt idx="19">
                  <c:v>21.37903761124872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收支结构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57.01766800918685</c:v>
                </c:pt>
                <c:pt idx="1">
                  <c:v>55.73310390971146</c:v>
                </c:pt>
                <c:pt idx="2">
                  <c:v>54.28912872812186</c:v>
                </c:pt>
                <c:pt idx="3">
                  <c:v>49.725370965193</c:v>
                </c:pt>
                <c:pt idx="4">
                  <c:v>48.835672074092464</c:v>
                </c:pt>
                <c:pt idx="5">
                  <c:v>48.653246606060755</c:v>
                </c:pt>
                <c:pt idx="6">
                  <c:v>47.889041806140376</c:v>
                </c:pt>
                <c:pt idx="7">
                  <c:v>46.196690041485105</c:v>
                </c:pt>
                <c:pt idx="8">
                  <c:v>45.95106388421056</c:v>
                </c:pt>
                <c:pt idx="9">
                  <c:v>45.46045812340046</c:v>
                </c:pt>
                <c:pt idx="10">
                  <c:v>44.79704863351476</c:v>
                </c:pt>
                <c:pt idx="11">
                  <c:v>41.98200452953767</c:v>
                </c:pt>
                <c:pt idx="12">
                  <c:v>41.93451020194697</c:v>
                </c:pt>
                <c:pt idx="13">
                  <c:v>41.14159235488372</c:v>
                </c:pt>
                <c:pt idx="14">
                  <c:v>41.12572709805465</c:v>
                </c:pt>
                <c:pt idx="15">
                  <c:v>40.82914945260718</c:v>
                </c:pt>
                <c:pt idx="16">
                  <c:v>39.91659304755684</c:v>
                </c:pt>
                <c:pt idx="17">
                  <c:v>38.85801553731037</c:v>
                </c:pt>
                <c:pt idx="18">
                  <c:v>38.69422791213147</c:v>
                </c:pt>
                <c:pt idx="19">
                  <c:v>38.30642824214009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身心医学科</c:v>
                </c:pt>
                <c:pt idx="1">
                  <c:v>治未病中心</c:v>
                </c:pt>
                <c:pt idx="2">
                  <c:v>医院</c:v>
                </c:pt>
                <c:pt idx="3">
                  <c:v>皮肤科</c:v>
                </c:pt>
                <c:pt idx="4">
                  <c:v>小儿推拿科</c:v>
                </c:pt>
                <c:pt idx="5">
                  <c:v>综合内科</c:v>
                </c:pt>
                <c:pt idx="6">
                  <c:v>西区重症医学科</c:v>
                </c:pt>
                <c:pt idx="7">
                  <c:v>脑病二科</c:v>
                </c:pt>
                <c:pt idx="8">
                  <c:v>肾病科</c:v>
                </c:pt>
                <c:pt idx="9">
                  <c:v>显微骨科</c:v>
                </c:pt>
                <c:pt idx="10">
                  <c:v>心血管内科</c:v>
                </c:pt>
                <c:pt idx="11">
                  <c:v>妇科</c:v>
                </c:pt>
                <c:pt idx="12">
                  <c:v>风湿病科</c:v>
                </c:pt>
                <c:pt idx="13">
                  <c:v>心病一科</c:v>
                </c:pt>
                <c:pt idx="14">
                  <c:v>妇二科</c:v>
                </c:pt>
                <c:pt idx="15">
                  <c:v>重症医学科</c:v>
                </c:pt>
                <c:pt idx="16">
                  <c:v>耳鼻喉科</c:v>
                </c:pt>
                <c:pt idx="17">
                  <c:v>内分泌科</c:v>
                </c:pt>
                <c:pt idx="18">
                  <c:v>脾胃病科</c:v>
                </c:pt>
                <c:pt idx="19">
                  <c:v>创伤骨科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22.07438228874617</c:v>
                </c:pt>
                <c:pt idx="1">
                  <c:v>53.51209031728363</c:v>
                </c:pt>
                <c:pt idx="2">
                  <c:v>8.577502663960152</c:v>
                </c:pt>
                <c:pt idx="3">
                  <c:v>19.24659176479803</c:v>
                </c:pt>
                <c:pt idx="4">
                  <c:v>51.83877344258963</c:v>
                </c:pt>
                <c:pt idx="5">
                  <c:v>56.63451823323475</c:v>
                </c:pt>
                <c:pt idx="6">
                  <c:v>53.46138982534982</c:v>
                </c:pt>
                <c:pt idx="7">
                  <c:v>27.51731121990109</c:v>
                </c:pt>
                <c:pt idx="8">
                  <c:v>66.77933182347907</c:v>
                </c:pt>
                <c:pt idx="9">
                  <c:v>70.72849095038119</c:v>
                </c:pt>
                <c:pt idx="10">
                  <c:v>47.182862796173175</c:v>
                </c:pt>
                <c:pt idx="11">
                  <c:v>54.11555120135282</c:v>
                </c:pt>
                <c:pt idx="12">
                  <c:v>72.66218479867273</c:v>
                </c:pt>
                <c:pt idx="13">
                  <c:v>78.61087831420814</c:v>
                </c:pt>
                <c:pt idx="14">
                  <c:v>39.954561344980284</c:v>
                </c:pt>
                <c:pt idx="15">
                  <c:v>19.545787716319865</c:v>
                </c:pt>
                <c:pt idx="16">
                  <c:v>37.688353453498856</c:v>
                </c:pt>
                <c:pt idx="17">
                  <c:v>56.67201835086081</c:v>
                </c:pt>
                <c:pt idx="18">
                  <c:v>34.70154217031569</c:v>
                </c:pt>
                <c:pt idx="19">
                  <c:v>8.165237001440468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81.98122493544123</c:v>
                </c:pt>
                <c:pt idx="1">
                  <c:v>81.57927248730438</c:v>
                </c:pt>
                <c:pt idx="2">
                  <c:v>78.91558198952704</c:v>
                </c:pt>
                <c:pt idx="3">
                  <c:v>78.61087831420814</c:v>
                </c:pt>
                <c:pt idx="4">
                  <c:v>76.17493540472454</c:v>
                </c:pt>
                <c:pt idx="5">
                  <c:v>73.95547818902116</c:v>
                </c:pt>
                <c:pt idx="6">
                  <c:v>73.66017277969321</c:v>
                </c:pt>
                <c:pt idx="7">
                  <c:v>73.37223967023482</c:v>
                </c:pt>
                <c:pt idx="8">
                  <c:v>73.25533003522007</c:v>
                </c:pt>
                <c:pt idx="9">
                  <c:v>72.76397602386255</c:v>
                </c:pt>
                <c:pt idx="10">
                  <c:v>72.66218479867273</c:v>
                </c:pt>
                <c:pt idx="11">
                  <c:v>71.45524904339607</c:v>
                </c:pt>
                <c:pt idx="12">
                  <c:v>70.72849095038119</c:v>
                </c:pt>
                <c:pt idx="13">
                  <c:v>68.4873935675524</c:v>
                </c:pt>
                <c:pt idx="14">
                  <c:v>66.77933182347907</c:v>
                </c:pt>
                <c:pt idx="15">
                  <c:v>64.66063182285309</c:v>
                </c:pt>
                <c:pt idx="16">
                  <c:v>63.02476391249099</c:v>
                </c:pt>
                <c:pt idx="17">
                  <c:v>60.857633464770025</c:v>
                </c:pt>
                <c:pt idx="18">
                  <c:v>60.275552959770685</c:v>
                </c:pt>
                <c:pt idx="19">
                  <c:v>57.24171238771464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质量安全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35.349764399570475</c:v>
                </c:pt>
                <c:pt idx="1">
                  <c:v>24.348726652872248</c:v>
                </c:pt>
                <c:pt idx="2">
                  <c:v>26.27267531549531</c:v>
                </c:pt>
                <c:pt idx="3">
                  <c:v>30.771162637026578</c:v>
                </c:pt>
                <c:pt idx="4">
                  <c:v>23.176449164840257</c:v>
                </c:pt>
                <c:pt idx="5">
                  <c:v>24.81664914979516</c:v>
                </c:pt>
                <c:pt idx="6">
                  <c:v>18.52796663442821</c:v>
                </c:pt>
                <c:pt idx="7">
                  <c:v>35.897108619808094</c:v>
                </c:pt>
                <c:pt idx="8">
                  <c:v>36.04550962878505</c:v>
                </c:pt>
                <c:pt idx="9">
                  <c:v>19.560466653951632</c:v>
                </c:pt>
                <c:pt idx="10">
                  <c:v>14.186532848863857</c:v>
                </c:pt>
                <c:pt idx="11">
                  <c:v>19.022495660839965</c:v>
                </c:pt>
                <c:pt idx="12">
                  <c:v>17.82995669355077</c:v>
                </c:pt>
                <c:pt idx="13">
                  <c:v>26.657606428038434</c:v>
                </c:pt>
                <c:pt idx="14">
                  <c:v>27.986614583121025</c:v>
                </c:pt>
                <c:pt idx="15">
                  <c:v>3.313761087504241</c:v>
                </c:pt>
                <c:pt idx="16">
                  <c:v>26.426751315166126</c:v>
                </c:pt>
                <c:pt idx="17">
                  <c:v>41.520835737623926</c:v>
                </c:pt>
                <c:pt idx="18">
                  <c:v>5.506456471307845</c:v>
                </c:pt>
                <c:pt idx="19">
                  <c:v>4.472165326329858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81.98122493544123</c:v>
                </c:pt>
                <c:pt idx="1">
                  <c:v>81.57927248730438</c:v>
                </c:pt>
                <c:pt idx="2">
                  <c:v>78.91558198952704</c:v>
                </c:pt>
                <c:pt idx="3">
                  <c:v>78.61087831420814</c:v>
                </c:pt>
                <c:pt idx="4">
                  <c:v>76.17493540472454</c:v>
                </c:pt>
                <c:pt idx="5">
                  <c:v>73.95547818902116</c:v>
                </c:pt>
                <c:pt idx="6">
                  <c:v>73.66017277969321</c:v>
                </c:pt>
                <c:pt idx="7">
                  <c:v>73.37223967023482</c:v>
                </c:pt>
                <c:pt idx="8">
                  <c:v>73.25533003522007</c:v>
                </c:pt>
                <c:pt idx="9">
                  <c:v>72.76397602386255</c:v>
                </c:pt>
                <c:pt idx="10">
                  <c:v>72.66218479867273</c:v>
                </c:pt>
                <c:pt idx="11">
                  <c:v>71.45524904339607</c:v>
                </c:pt>
                <c:pt idx="12">
                  <c:v>70.72849095038119</c:v>
                </c:pt>
                <c:pt idx="13">
                  <c:v>68.4873935675524</c:v>
                </c:pt>
                <c:pt idx="14">
                  <c:v>66.77933182347907</c:v>
                </c:pt>
                <c:pt idx="15">
                  <c:v>64.66063182285309</c:v>
                </c:pt>
                <c:pt idx="16">
                  <c:v>63.02476391249099</c:v>
                </c:pt>
                <c:pt idx="17">
                  <c:v>60.857633464770025</c:v>
                </c:pt>
                <c:pt idx="18">
                  <c:v>60.275552959770685</c:v>
                </c:pt>
                <c:pt idx="19">
                  <c:v>57.24171238771464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学科建设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65.49107960244348</c:v>
                </c:pt>
                <c:pt idx="1">
                  <c:v>38.83483832833888</c:v>
                </c:pt>
                <c:pt idx="2">
                  <c:v>44.39856043284024</c:v>
                </c:pt>
                <c:pt idx="3">
                  <c:v>45.698671775362435</c:v>
                </c:pt>
                <c:pt idx="4">
                  <c:v>49.47921126725637</c:v>
                </c:pt>
                <c:pt idx="5">
                  <c:v>46.47686600141418</c:v>
                </c:pt>
                <c:pt idx="6">
                  <c:v>48.974904752656784</c:v>
                </c:pt>
                <c:pt idx="7">
                  <c:v>46.155812030951886</c:v>
                </c:pt>
                <c:pt idx="8">
                  <c:v>67.89433554489408</c:v>
                </c:pt>
                <c:pt idx="9">
                  <c:v>47.41909553717026</c:v>
                </c:pt>
                <c:pt idx="10">
                  <c:v>68.50464446876155</c:v>
                </c:pt>
                <c:pt idx="11">
                  <c:v>46.59014121620598</c:v>
                </c:pt>
                <c:pt idx="12">
                  <c:v>43.252526263958835</c:v>
                </c:pt>
                <c:pt idx="13">
                  <c:v>50.13981221142508</c:v>
                </c:pt>
                <c:pt idx="14">
                  <c:v>57.29938231221842</c:v>
                </c:pt>
                <c:pt idx="15">
                  <c:v>45.09216413675393</c:v>
                </c:pt>
                <c:pt idx="16">
                  <c:v>48.27346248459146</c:v>
                </c:pt>
                <c:pt idx="17">
                  <c:v>50.62038099125303</c:v>
                </c:pt>
                <c:pt idx="18">
                  <c:v>47.82729440312343</c:v>
                </c:pt>
                <c:pt idx="19">
                  <c:v>36.83892823414928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81.98122493544123</c:v>
                </c:pt>
                <c:pt idx="1">
                  <c:v>81.57927248730438</c:v>
                </c:pt>
                <c:pt idx="2">
                  <c:v>78.91558198952704</c:v>
                </c:pt>
                <c:pt idx="3">
                  <c:v>78.61087831420814</c:v>
                </c:pt>
                <c:pt idx="4">
                  <c:v>76.17493540472454</c:v>
                </c:pt>
                <c:pt idx="5">
                  <c:v>73.95547818902116</c:v>
                </c:pt>
                <c:pt idx="6">
                  <c:v>73.66017277969321</c:v>
                </c:pt>
                <c:pt idx="7">
                  <c:v>73.37223967023482</c:v>
                </c:pt>
                <c:pt idx="8">
                  <c:v>73.25533003522007</c:v>
                </c:pt>
                <c:pt idx="9">
                  <c:v>72.76397602386255</c:v>
                </c:pt>
                <c:pt idx="10">
                  <c:v>72.66218479867273</c:v>
                </c:pt>
                <c:pt idx="11">
                  <c:v>71.45524904339607</c:v>
                </c:pt>
                <c:pt idx="12">
                  <c:v>70.72849095038119</c:v>
                </c:pt>
                <c:pt idx="13">
                  <c:v>68.4873935675524</c:v>
                </c:pt>
                <c:pt idx="14">
                  <c:v>66.77933182347907</c:v>
                </c:pt>
                <c:pt idx="15">
                  <c:v>64.66063182285309</c:v>
                </c:pt>
                <c:pt idx="16">
                  <c:v>63.02476391249099</c:v>
                </c:pt>
                <c:pt idx="17">
                  <c:v>60.857633464770025</c:v>
                </c:pt>
                <c:pt idx="18">
                  <c:v>60.275552959770685</c:v>
                </c:pt>
                <c:pt idx="19">
                  <c:v>57.24171238771464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人员结构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50.92584778016063</c:v>
                </c:pt>
                <c:pt idx="1">
                  <c:v>43.80776031470389</c:v>
                </c:pt>
                <c:pt idx="2">
                  <c:v>55.74994932843623</c:v>
                </c:pt>
                <c:pt idx="3">
                  <c:v>52.99323156573826</c:v>
                </c:pt>
                <c:pt idx="4">
                  <c:v>57.095205658650734</c:v>
                </c:pt>
                <c:pt idx="5">
                  <c:v>56.16133316482582</c:v>
                </c:pt>
                <c:pt idx="6">
                  <c:v>53.4923374770556</c:v>
                </c:pt>
                <c:pt idx="7">
                  <c:v>24.998167439253614</c:v>
                </c:pt>
                <c:pt idx="8">
                  <c:v>44.61134905870847</c:v>
                </c:pt>
                <c:pt idx="9">
                  <c:v>44.92720516638095</c:v>
                </c:pt>
                <c:pt idx="10">
                  <c:v>36.22783732323835</c:v>
                </c:pt>
                <c:pt idx="11">
                  <c:v>49.39321871536002</c:v>
                </c:pt>
                <c:pt idx="12">
                  <c:v>66.46423626133927</c:v>
                </c:pt>
                <c:pt idx="13">
                  <c:v>50.14760613779594</c:v>
                </c:pt>
                <c:pt idx="14">
                  <c:v>58.820850749152655</c:v>
                </c:pt>
                <c:pt idx="15">
                  <c:v>48.24833942583325</c:v>
                </c:pt>
                <c:pt idx="16">
                  <c:v>60.01570766946215</c:v>
                </c:pt>
                <c:pt idx="17">
                  <c:v>68.28777996117587</c:v>
                </c:pt>
                <c:pt idx="18">
                  <c:v>62.57437778200078</c:v>
                </c:pt>
                <c:pt idx="19">
                  <c:v>53.52444866789688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81.98122493544123</c:v>
                </c:pt>
                <c:pt idx="1">
                  <c:v>81.57927248730438</c:v>
                </c:pt>
                <c:pt idx="2">
                  <c:v>78.91558198952704</c:v>
                </c:pt>
                <c:pt idx="3">
                  <c:v>78.61087831420814</c:v>
                </c:pt>
                <c:pt idx="4">
                  <c:v>76.17493540472454</c:v>
                </c:pt>
                <c:pt idx="5">
                  <c:v>73.95547818902116</c:v>
                </c:pt>
                <c:pt idx="6">
                  <c:v>73.66017277969321</c:v>
                </c:pt>
                <c:pt idx="7">
                  <c:v>73.37223967023482</c:v>
                </c:pt>
                <c:pt idx="8">
                  <c:v>73.25533003522007</c:v>
                </c:pt>
                <c:pt idx="9">
                  <c:v>72.76397602386255</c:v>
                </c:pt>
                <c:pt idx="10">
                  <c:v>72.66218479867273</c:v>
                </c:pt>
                <c:pt idx="11">
                  <c:v>71.45524904339607</c:v>
                </c:pt>
                <c:pt idx="12">
                  <c:v>70.72849095038119</c:v>
                </c:pt>
                <c:pt idx="13">
                  <c:v>68.4873935675524</c:v>
                </c:pt>
                <c:pt idx="14">
                  <c:v>66.77933182347907</c:v>
                </c:pt>
                <c:pt idx="15">
                  <c:v>64.66063182285309</c:v>
                </c:pt>
                <c:pt idx="16">
                  <c:v>63.02476391249099</c:v>
                </c:pt>
                <c:pt idx="17">
                  <c:v>60.857633464770025</c:v>
                </c:pt>
                <c:pt idx="18">
                  <c:v>60.275552959770685</c:v>
                </c:pt>
                <c:pt idx="19">
                  <c:v>57.24171238771464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功能定位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47.54437962897609</c:v>
                </c:pt>
                <c:pt idx="1">
                  <c:v>41.22482687344971</c:v>
                </c:pt>
                <c:pt idx="2">
                  <c:v>54.264672815992135</c:v>
                </c:pt>
                <c:pt idx="3">
                  <c:v>50.220240698878776</c:v>
                </c:pt>
                <c:pt idx="4">
                  <c:v>49.12466413287636</c:v>
                </c:pt>
                <c:pt idx="5">
                  <c:v>57.96872910782233</c:v>
                </c:pt>
                <c:pt idx="6">
                  <c:v>45.574206135737526</c:v>
                </c:pt>
                <c:pt idx="7">
                  <c:v>52.2380770920492</c:v>
                </c:pt>
                <c:pt idx="8">
                  <c:v>39.40287805105443</c:v>
                </c:pt>
                <c:pt idx="9">
                  <c:v>60.24968331121986</c:v>
                </c:pt>
                <c:pt idx="10">
                  <c:v>39.74032138158527</c:v>
                </c:pt>
                <c:pt idx="11">
                  <c:v>47.35939522841342</c:v>
                </c:pt>
                <c:pt idx="12">
                  <c:v>34.27877389740875</c:v>
                </c:pt>
                <c:pt idx="13">
                  <c:v>62.70029434097889</c:v>
                </c:pt>
                <c:pt idx="14">
                  <c:v>44.37380244956305</c:v>
                </c:pt>
                <c:pt idx="15">
                  <c:v>47.547386193291494</c:v>
                </c:pt>
                <c:pt idx="16">
                  <c:v>45.4935922950147</c:v>
                </c:pt>
                <c:pt idx="17">
                  <c:v>45.18743799398939</c:v>
                </c:pt>
                <c:pt idx="18">
                  <c:v>55.05401841477667</c:v>
                </c:pt>
                <c:pt idx="19">
                  <c:v>37.47039724271683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81.98122493544123</c:v>
                </c:pt>
                <c:pt idx="1">
                  <c:v>81.57927248730438</c:v>
                </c:pt>
                <c:pt idx="2">
                  <c:v>78.91558198952704</c:v>
                </c:pt>
                <c:pt idx="3">
                  <c:v>78.61087831420814</c:v>
                </c:pt>
                <c:pt idx="4">
                  <c:v>76.17493540472454</c:v>
                </c:pt>
                <c:pt idx="5">
                  <c:v>73.95547818902116</c:v>
                </c:pt>
                <c:pt idx="6">
                  <c:v>73.66017277969321</c:v>
                </c:pt>
                <c:pt idx="7">
                  <c:v>73.37223967023482</c:v>
                </c:pt>
                <c:pt idx="8">
                  <c:v>73.25533003522007</c:v>
                </c:pt>
                <c:pt idx="9">
                  <c:v>72.76397602386255</c:v>
                </c:pt>
                <c:pt idx="10">
                  <c:v>72.66218479867273</c:v>
                </c:pt>
                <c:pt idx="11">
                  <c:v>71.45524904339607</c:v>
                </c:pt>
                <c:pt idx="12">
                  <c:v>70.72849095038119</c:v>
                </c:pt>
                <c:pt idx="13">
                  <c:v>68.4873935675524</c:v>
                </c:pt>
                <c:pt idx="14">
                  <c:v>66.77933182347907</c:v>
                </c:pt>
                <c:pt idx="15">
                  <c:v>64.66063182285309</c:v>
                </c:pt>
                <c:pt idx="16">
                  <c:v>63.02476391249099</c:v>
                </c:pt>
                <c:pt idx="17">
                  <c:v>60.857633464770025</c:v>
                </c:pt>
                <c:pt idx="18">
                  <c:v>60.275552959770685</c:v>
                </c:pt>
                <c:pt idx="19">
                  <c:v>57.24171238771464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费用控制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3.0400720363695424</c:v>
                </c:pt>
                <c:pt idx="1">
                  <c:v>12.371324475615328</c:v>
                </c:pt>
                <c:pt idx="2">
                  <c:v>27.087730624032112</c:v>
                </c:pt>
                <c:pt idx="3">
                  <c:v>4.061855007064203</c:v>
                </c:pt>
                <c:pt idx="4">
                  <c:v>4.42242153809401</c:v>
                </c:pt>
                <c:pt idx="5">
                  <c:v>5.602484168583912</c:v>
                </c:pt>
                <c:pt idx="6">
                  <c:v>3.534413922992502</c:v>
                </c:pt>
                <c:pt idx="7">
                  <c:v>4.042716499114462</c:v>
                </c:pt>
                <c:pt idx="8">
                  <c:v>4.667530446045721</c:v>
                </c:pt>
                <c:pt idx="9">
                  <c:v>4.431980195307373</c:v>
                </c:pt>
                <c:pt idx="10">
                  <c:v>32.8090887175966</c:v>
                </c:pt>
                <c:pt idx="11">
                  <c:v>5.028478649427623</c:v>
                </c:pt>
                <c:pt idx="12">
                  <c:v>13.551399179366939</c:v>
                </c:pt>
                <c:pt idx="13">
                  <c:v>8.878017858687006</c:v>
                </c:pt>
                <c:pt idx="14">
                  <c:v>2.7049484934927333</c:v>
                </c:pt>
                <c:pt idx="15">
                  <c:v>5.1101318370231334</c:v>
                </c:pt>
                <c:pt idx="16">
                  <c:v>11.806364383626716</c:v>
                </c:pt>
                <c:pt idx="17">
                  <c:v>27.40083544765946</c:v>
                </c:pt>
                <c:pt idx="18">
                  <c:v>3.751995293530553</c:v>
                </c:pt>
                <c:pt idx="19">
                  <c:v>3.465658174208402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81.98122493544123</c:v>
                </c:pt>
                <c:pt idx="1">
                  <c:v>81.57927248730438</c:v>
                </c:pt>
                <c:pt idx="2">
                  <c:v>78.91558198952704</c:v>
                </c:pt>
                <c:pt idx="3">
                  <c:v>78.61087831420814</c:v>
                </c:pt>
                <c:pt idx="4">
                  <c:v>76.17493540472454</c:v>
                </c:pt>
                <c:pt idx="5">
                  <c:v>73.95547818902116</c:v>
                </c:pt>
                <c:pt idx="6">
                  <c:v>73.66017277969321</c:v>
                </c:pt>
                <c:pt idx="7">
                  <c:v>73.37223967023482</c:v>
                </c:pt>
                <c:pt idx="8">
                  <c:v>73.25533003522007</c:v>
                </c:pt>
                <c:pt idx="9">
                  <c:v>72.76397602386255</c:v>
                </c:pt>
                <c:pt idx="10">
                  <c:v>72.66218479867273</c:v>
                </c:pt>
                <c:pt idx="11">
                  <c:v>71.45524904339607</c:v>
                </c:pt>
                <c:pt idx="12">
                  <c:v>70.72849095038119</c:v>
                </c:pt>
                <c:pt idx="13">
                  <c:v>68.4873935675524</c:v>
                </c:pt>
                <c:pt idx="14">
                  <c:v>66.77933182347907</c:v>
                </c:pt>
                <c:pt idx="15">
                  <c:v>64.66063182285309</c:v>
                </c:pt>
                <c:pt idx="16">
                  <c:v>63.02476391249099</c:v>
                </c:pt>
                <c:pt idx="17">
                  <c:v>60.857633464770025</c:v>
                </c:pt>
                <c:pt idx="18">
                  <c:v>60.275552959770685</c:v>
                </c:pt>
                <c:pt idx="19">
                  <c:v>57.24171238771464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合理用药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52.5144704011449</c:v>
                </c:pt>
                <c:pt idx="1">
                  <c:v>47.83173065911315</c:v>
                </c:pt>
                <c:pt idx="2">
                  <c:v>66.4554598282805</c:v>
                </c:pt>
                <c:pt idx="3">
                  <c:v>54.70035437405727</c:v>
                </c:pt>
                <c:pt idx="4">
                  <c:v>49.87498422762134</c:v>
                </c:pt>
                <c:pt idx="5">
                  <c:v>45.91469815451747</c:v>
                </c:pt>
                <c:pt idx="6">
                  <c:v>47.52603275826288</c:v>
                </c:pt>
                <c:pt idx="7">
                  <c:v>27.156492509081684</c:v>
                </c:pt>
                <c:pt idx="8">
                  <c:v>29.530112441584212</c:v>
                </c:pt>
                <c:pt idx="9">
                  <c:v>46.51682545761238</c:v>
                </c:pt>
                <c:pt idx="10">
                  <c:v>69.12510889335374</c:v>
                </c:pt>
                <c:pt idx="11">
                  <c:v>43.735558093472385</c:v>
                </c:pt>
                <c:pt idx="12">
                  <c:v>49.12973277659158</c:v>
                </c:pt>
                <c:pt idx="13">
                  <c:v>32.93387902588918</c:v>
                </c:pt>
                <c:pt idx="14">
                  <c:v>57.19835130272283</c:v>
                </c:pt>
                <c:pt idx="15">
                  <c:v>45.81379477840598</c:v>
                </c:pt>
                <c:pt idx="16">
                  <c:v>59.365191799352786</c:v>
                </c:pt>
                <c:pt idx="17">
                  <c:v>46.794232391103115</c:v>
                </c:pt>
                <c:pt idx="18">
                  <c:v>53.042674531048526</c:v>
                </c:pt>
                <c:pt idx="19">
                  <c:v>51.2610869070681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81.98122493544123</c:v>
                </c:pt>
                <c:pt idx="1">
                  <c:v>81.57927248730438</c:v>
                </c:pt>
                <c:pt idx="2">
                  <c:v>78.91558198952704</c:v>
                </c:pt>
                <c:pt idx="3">
                  <c:v>78.61087831420814</c:v>
                </c:pt>
                <c:pt idx="4">
                  <c:v>76.17493540472454</c:v>
                </c:pt>
                <c:pt idx="5">
                  <c:v>73.95547818902116</c:v>
                </c:pt>
                <c:pt idx="6">
                  <c:v>73.66017277969321</c:v>
                </c:pt>
                <c:pt idx="7">
                  <c:v>73.37223967023482</c:v>
                </c:pt>
                <c:pt idx="8">
                  <c:v>73.25533003522007</c:v>
                </c:pt>
                <c:pt idx="9">
                  <c:v>72.76397602386255</c:v>
                </c:pt>
                <c:pt idx="10">
                  <c:v>72.66218479867273</c:v>
                </c:pt>
                <c:pt idx="11">
                  <c:v>71.45524904339607</c:v>
                </c:pt>
                <c:pt idx="12">
                  <c:v>70.72849095038119</c:v>
                </c:pt>
                <c:pt idx="13">
                  <c:v>68.4873935675524</c:v>
                </c:pt>
                <c:pt idx="14">
                  <c:v>66.77933182347907</c:v>
                </c:pt>
                <c:pt idx="15">
                  <c:v>64.66063182285309</c:v>
                </c:pt>
                <c:pt idx="16">
                  <c:v>63.02476391249099</c:v>
                </c:pt>
                <c:pt idx="17">
                  <c:v>60.857633464770025</c:v>
                </c:pt>
                <c:pt idx="18">
                  <c:v>60.275552959770685</c:v>
                </c:pt>
                <c:pt idx="19">
                  <c:v>57.24171238771464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服务流程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27.99815597726551</c:v>
                </c:pt>
                <c:pt idx="1">
                  <c:v>47.2674985476095</c:v>
                </c:pt>
                <c:pt idx="2">
                  <c:v>64.59836319206264</c:v>
                </c:pt>
                <c:pt idx="3">
                  <c:v>51.49481292063044</c:v>
                </c:pt>
                <c:pt idx="4">
                  <c:v>44.31335146942654</c:v>
                </c:pt>
                <c:pt idx="5">
                  <c:v>41.71401336388867</c:v>
                </c:pt>
                <c:pt idx="6">
                  <c:v>47.85024827990578</c:v>
                </c:pt>
                <c:pt idx="7">
                  <c:v>17.023951042083326</c:v>
                </c:pt>
                <c:pt idx="8">
                  <c:v>24.2436829863264</c:v>
                </c:pt>
                <c:pt idx="9">
                  <c:v>39.341260873386865</c:v>
                </c:pt>
                <c:pt idx="10">
                  <c:v>19.876237931635128</c:v>
                </c:pt>
                <c:pt idx="11">
                  <c:v>27.835353053854746</c:v>
                </c:pt>
                <c:pt idx="12">
                  <c:v>48.63757694305505</c:v>
                </c:pt>
                <c:pt idx="13">
                  <c:v>60.23853634610441</c:v>
                </c:pt>
                <c:pt idx="14">
                  <c:v>34.0612524079458</c:v>
                </c:pt>
                <c:pt idx="15">
                  <c:v>32.00890424290056</c:v>
                </c:pt>
                <c:pt idx="16">
                  <c:v>38.72462432849264</c:v>
                </c:pt>
                <c:pt idx="17">
                  <c:v>29.722605022743835</c:v>
                </c:pt>
                <c:pt idx="18">
                  <c:v>39.70468904832162</c:v>
                </c:pt>
                <c:pt idx="19">
                  <c:v>29.27068952950276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81.98122493544123</c:v>
                </c:pt>
                <c:pt idx="1">
                  <c:v>81.57927248730438</c:v>
                </c:pt>
                <c:pt idx="2">
                  <c:v>78.91558198952704</c:v>
                </c:pt>
                <c:pt idx="3">
                  <c:v>78.61087831420814</c:v>
                </c:pt>
                <c:pt idx="4">
                  <c:v>76.17493540472454</c:v>
                </c:pt>
                <c:pt idx="5">
                  <c:v>73.95547818902116</c:v>
                </c:pt>
                <c:pt idx="6">
                  <c:v>73.66017277969321</c:v>
                </c:pt>
                <c:pt idx="7">
                  <c:v>73.37223967023482</c:v>
                </c:pt>
                <c:pt idx="8">
                  <c:v>73.25533003522007</c:v>
                </c:pt>
                <c:pt idx="9">
                  <c:v>72.76397602386255</c:v>
                </c:pt>
                <c:pt idx="10">
                  <c:v>72.66218479867273</c:v>
                </c:pt>
                <c:pt idx="11">
                  <c:v>71.45524904339607</c:v>
                </c:pt>
                <c:pt idx="12">
                  <c:v>70.72849095038119</c:v>
                </c:pt>
                <c:pt idx="13">
                  <c:v>68.4873935675524</c:v>
                </c:pt>
                <c:pt idx="14">
                  <c:v>66.77933182347907</c:v>
                </c:pt>
                <c:pt idx="15">
                  <c:v>64.66063182285309</c:v>
                </c:pt>
                <c:pt idx="16">
                  <c:v>63.02476391249099</c:v>
                </c:pt>
                <c:pt idx="17">
                  <c:v>60.857633464770025</c:v>
                </c:pt>
                <c:pt idx="18">
                  <c:v>60.275552959770685</c:v>
                </c:pt>
                <c:pt idx="19">
                  <c:v>57.24171238771464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收支结构</c:v>
                </c:pt>
              </c:strCache>
            </c:strRef>
          </c:tx>
          <c:invertIfNegative val="0"/>
          <c:spPr>
            <a:solidFill>
              <a:srgbClr val="4F81BD"/>
            </a:solidFill>
            <a:effectLst/>
          </c:spPr>
          <c:marker>
            <c:symbol val="circle"/>
            <c:size val="6"/>
            <c:spPr>
              <a:solidFill>
                <a:srgbClr val="4F81BD"/>
              </a:solidFill>
              <a:ln w="9525" cap="flat">
                <a:solidFill>
                  <a:srgbClr val="4F81BD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康复科</c:v>
                </c:pt>
                <c:pt idx="1">
                  <c:v>骨科</c:v>
                </c:pt>
                <c:pt idx="2">
                  <c:v>美容皮肤科</c:v>
                </c:pt>
                <c:pt idx="3">
                  <c:v>心病一科</c:v>
                </c:pt>
                <c:pt idx="4">
                  <c:v>心病二科</c:v>
                </c:pt>
                <c:pt idx="5">
                  <c:v>微创骨科</c:v>
                </c:pt>
                <c:pt idx="6">
                  <c:v>妇科妇二科合并</c:v>
                </c:pt>
                <c:pt idx="7">
                  <c:v>胸外科</c:v>
                </c:pt>
                <c:pt idx="8">
                  <c:v>脑病三科</c:v>
                </c:pt>
                <c:pt idx="9">
                  <c:v>脑病一科</c:v>
                </c:pt>
                <c:pt idx="10">
                  <c:v>风湿病科</c:v>
                </c:pt>
                <c:pt idx="11">
                  <c:v>肛肠科</c:v>
                </c:pt>
                <c:pt idx="12">
                  <c:v>显微骨科</c:v>
                </c:pt>
                <c:pt idx="13">
                  <c:v>中医外治中心</c:v>
                </c:pt>
                <c:pt idx="14">
                  <c:v>肾病科</c:v>
                </c:pt>
                <c:pt idx="15">
                  <c:v>消化内科</c:v>
                </c:pt>
                <c:pt idx="16">
                  <c:v>神经外科</c:v>
                </c:pt>
                <c:pt idx="17">
                  <c:v>肝病科</c:v>
                </c:pt>
                <c:pt idx="18">
                  <c:v>周围血管科</c:v>
                </c:pt>
                <c:pt idx="19">
                  <c:v>关节骨科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31.865489628171733</c:v>
                </c:pt>
                <c:pt idx="1">
                  <c:v>32.922916348877635</c:v>
                </c:pt>
                <c:pt idx="2">
                  <c:v>29.30920417829203</c:v>
                </c:pt>
                <c:pt idx="3">
                  <c:v>41.14159235488372</c:v>
                </c:pt>
                <c:pt idx="4">
                  <c:v>22.77953337085738</c:v>
                </c:pt>
                <c:pt idx="5">
                  <c:v>29.658668557952186</c:v>
                </c:pt>
                <c:pt idx="6">
                  <c:v>25.310661418989586</c:v>
                </c:pt>
                <c:pt idx="7">
                  <c:v>37.74152762078159</c:v>
                </c:pt>
                <c:pt idx="8">
                  <c:v>33.56101281637682</c:v>
                </c:pt>
                <c:pt idx="9">
                  <c:v>35.46659745154778</c:v>
                </c:pt>
                <c:pt idx="10">
                  <c:v>41.93451020194697</c:v>
                </c:pt>
                <c:pt idx="11">
                  <c:v>35.95007689621907</c:v>
                </c:pt>
                <c:pt idx="12">
                  <c:v>45.46045812340046</c:v>
                </c:pt>
                <c:pt idx="13">
                  <c:v>37.551684913726234</c:v>
                </c:pt>
                <c:pt idx="14">
                  <c:v>45.95106388421056</c:v>
                </c:pt>
                <c:pt idx="15">
                  <c:v>21.838477197867107</c:v>
                </c:pt>
                <c:pt idx="16">
                  <c:v>27.61809410631191</c:v>
                </c:pt>
                <c:pt idx="17">
                  <c:v>27.54470227959304</c:v>
                </c:pt>
                <c:pt idx="18">
                  <c:v>30.383569697269248</c:v>
                </c:pt>
                <c:pt idx="19">
                  <c:v>27.301095475067783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妇科妇二科合并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妇科妇二科合并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18.52796663442821</c:v>
                </c:pt>
                <c:pt idx="1">
                  <c:v>48.974904752656784</c:v>
                </c:pt>
                <c:pt idx="2">
                  <c:v>53.4923374770556</c:v>
                </c:pt>
                <c:pt idx="3">
                  <c:v>45.574206135737526</c:v>
                </c:pt>
                <c:pt idx="4">
                  <c:v>3.534413922992502</c:v>
                </c:pt>
                <c:pt idx="5">
                  <c:v>47.52603275826288</c:v>
                </c:pt>
                <c:pt idx="6">
                  <c:v>47.85024827990578</c:v>
                </c:pt>
                <c:pt idx="7">
                  <c:v>25.310661418989586</c:v>
                </c:pt>
                <c:pt idx="8">
                  <c:v>73.66017277969321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脾胃科消化科合并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脾胃科消化科合并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16.40507695752127</c:v>
                </c:pt>
                <c:pt idx="1">
                  <c:v>52.04413720525863</c:v>
                </c:pt>
                <c:pt idx="2">
                  <c:v>64.85604498308105</c:v>
                </c:pt>
                <c:pt idx="3">
                  <c:v>42.552188472353706</c:v>
                </c:pt>
                <c:pt idx="4">
                  <c:v>2.475060389587907</c:v>
                </c:pt>
                <c:pt idx="5">
                  <c:v>46.49013737897275</c:v>
                </c:pt>
                <c:pt idx="6">
                  <c:v>23.151709815924796</c:v>
                </c:pt>
                <c:pt idx="7">
                  <c:v>33.1994264090289</c:v>
                </c:pt>
                <c:pt idx="8">
                  <c:v>29.474756235575857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身心医学科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身心医学科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14.906377499698195</c:v>
                </c:pt>
                <c:pt idx="1">
                  <c:v>42.82599274557842</c:v>
                </c:pt>
                <c:pt idx="2">
                  <c:v>66.59597493858105</c:v>
                </c:pt>
                <c:pt idx="3">
                  <c:v>55.770663141717115</c:v>
                </c:pt>
                <c:pt idx="4">
                  <c:v>2.0975139628754884</c:v>
                </c:pt>
                <c:pt idx="5">
                  <c:v>34.676400404054085</c:v>
                </c:pt>
                <c:pt idx="6">
                  <c:v>22.954456101630065</c:v>
                </c:pt>
                <c:pt idx="7">
                  <c:v>57.01766800918685</c:v>
                </c:pt>
                <c:pt idx="8">
                  <c:v>22.07438228874617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38.94575195444018</c:v>
                </c:pt>
                <c:pt idx="1">
                  <c:v>47.535755758408435</c:v>
                </c:pt>
                <c:pt idx="2">
                  <c:v>53.78626155735699</c:v>
                </c:pt>
                <c:pt idx="3">
                  <c:v>45.7313544186936</c:v>
                </c:pt>
                <c:pt idx="4">
                  <c:v>4.004149597849464</c:v>
                </c:pt>
                <c:pt idx="5">
                  <c:v>37.86196222994752</c:v>
                </c:pt>
                <c:pt idx="6">
                  <c:v>44.30557002293907</c:v>
                </c:pt>
                <c:pt idx="7">
                  <c:v>48.835672074092464</c:v>
                </c:pt>
                <c:pt idx="8">
                  <c:v>51.83877344258963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推拿科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推拿科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16.970240566031137</c:v>
                </c:pt>
                <c:pt idx="1">
                  <c:v>58.42566568211225</c:v>
                </c:pt>
                <c:pt idx="2">
                  <c:v>64.51666841321128</c:v>
                </c:pt>
                <c:pt idx="3">
                  <c:v>57.32118002364093</c:v>
                </c:pt>
                <c:pt idx="4">
                  <c:v>6.376807460807826</c:v>
                </c:pt>
                <c:pt idx="5">
                  <c:v>61.812957157743476</c:v>
                </c:pt>
                <c:pt idx="6">
                  <c:v>55.0088680415247</c:v>
                </c:pt>
                <c:pt idx="7">
                  <c:v>35.853529571999104</c:v>
                </c:pt>
                <c:pt idx="8">
                  <c:v>48.109325477102935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治未病中心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治未病中心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36.66625412178169</c:v>
                </c:pt>
                <c:pt idx="1">
                  <c:v>34.71023862663901</c:v>
                </c:pt>
                <c:pt idx="2">
                  <c:v>44.19824363957901</c:v>
                </c:pt>
                <c:pt idx="3">
                  <c:v>52.62865336263774</c:v>
                </c:pt>
                <c:pt idx="4">
                  <c:v>4.100894356617703</c:v>
                </c:pt>
                <c:pt idx="5">
                  <c:v>44.389061148295504</c:v>
                </c:pt>
                <c:pt idx="6">
                  <c:v>54.33983009142423</c:v>
                </c:pt>
                <c:pt idx="7">
                  <c:v>55.73310390971146</c:v>
                </c:pt>
                <c:pt idx="8">
                  <c:v>53.51209031728363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中医外治中心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中医外治中心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26.657606428038434</c:v>
                </c:pt>
                <c:pt idx="1">
                  <c:v>50.13981221142508</c:v>
                </c:pt>
                <c:pt idx="2">
                  <c:v>50.14760613779594</c:v>
                </c:pt>
                <c:pt idx="3">
                  <c:v>62.70029434097889</c:v>
                </c:pt>
                <c:pt idx="4">
                  <c:v>8.878017858687006</c:v>
                </c:pt>
                <c:pt idx="5">
                  <c:v>32.93387902588918</c:v>
                </c:pt>
                <c:pt idx="6">
                  <c:v>60.23853634610441</c:v>
                </c:pt>
                <c:pt idx="7">
                  <c:v>37.551684913726234</c:v>
                </c:pt>
                <c:pt idx="8">
                  <c:v>68.4873935675524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针灸科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针灸科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22.550756631735233</c:v>
                </c:pt>
                <c:pt idx="1">
                  <c:v>62.1969207468643</c:v>
                </c:pt>
                <c:pt idx="2">
                  <c:v>42.1380821830741</c:v>
                </c:pt>
                <c:pt idx="3">
                  <c:v>34.880141236308575</c:v>
                </c:pt>
                <c:pt idx="4">
                  <c:v>12.693119090458982</c:v>
                </c:pt>
                <c:pt idx="5">
                  <c:v>49.74340300564165</c:v>
                </c:pt>
                <c:pt idx="6">
                  <c:v>20.04129201424211</c:v>
                </c:pt>
                <c:pt idx="7">
                  <c:v>29.387564080297896</c:v>
                </c:pt>
                <c:pt idx="8">
                  <c:v>55.97226287099149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康复科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康复科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35.349764399570475</c:v>
                </c:pt>
                <c:pt idx="1">
                  <c:v>65.49107960244348</c:v>
                </c:pt>
                <c:pt idx="2">
                  <c:v>50.92584778016063</c:v>
                </c:pt>
                <c:pt idx="3">
                  <c:v>47.54437962897609</c:v>
                </c:pt>
                <c:pt idx="4">
                  <c:v>3.0400720363695424</c:v>
                </c:pt>
                <c:pt idx="5">
                  <c:v>52.5144704011449</c:v>
                </c:pt>
                <c:pt idx="6">
                  <c:v>27.99815597726551</c:v>
                </c:pt>
                <c:pt idx="7">
                  <c:v>31.865489628171733</c:v>
                </c:pt>
                <c:pt idx="8">
                  <c:v>81.98122493544123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西区重症医学科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西区重症医学科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19.160155464748907</c:v>
                </c:pt>
                <c:pt idx="1">
                  <c:v>49.37998491203784</c:v>
                </c:pt>
                <c:pt idx="2">
                  <c:v>55.90576790620639</c:v>
                </c:pt>
                <c:pt idx="3">
                  <c:v>51.656860770542146</c:v>
                </c:pt>
                <c:pt idx="4">
                  <c:v>2.145798428303851</c:v>
                </c:pt>
                <c:pt idx="5">
                  <c:v>44.174151762701655</c:v>
                </c:pt>
                <c:pt idx="6">
                  <c:v>35.845520591465565</c:v>
                </c:pt>
                <c:pt idx="7">
                  <c:v>47.889041806140376</c:v>
                </c:pt>
                <c:pt idx="8">
                  <c:v>53.46138982534982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15.439524090949146</c:v>
                </c:pt>
                <c:pt idx="1">
                  <c:v>62.413122767010215</c:v>
                </c:pt>
                <c:pt idx="2">
                  <c:v>43.25943456068057</c:v>
                </c:pt>
                <c:pt idx="3">
                  <c:v>65.35567433355922</c:v>
                </c:pt>
                <c:pt idx="4">
                  <c:v>5.5705579642318535</c:v>
                </c:pt>
                <c:pt idx="5">
                  <c:v>43.35450240339089</c:v>
                </c:pt>
                <c:pt idx="6">
                  <c:v>36.13915436426362</c:v>
                </c:pt>
                <c:pt idx="7">
                  <c:v>35.30413973756907</c:v>
                </c:pt>
                <c:pt idx="8">
                  <c:v>15.073366234630287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27.768803158754725</c:v>
                </c:pt>
                <c:pt idx="1">
                  <c:v>50.46220259321945</c:v>
                </c:pt>
                <c:pt idx="2">
                  <c:v>45.52412811170428</c:v>
                </c:pt>
                <c:pt idx="3">
                  <c:v>42.60158496950489</c:v>
                </c:pt>
                <c:pt idx="4">
                  <c:v>22.339578213751654</c:v>
                </c:pt>
                <c:pt idx="5">
                  <c:v>50.502423929283346</c:v>
                </c:pt>
                <c:pt idx="6">
                  <c:v>53.76180387122292</c:v>
                </c:pt>
                <c:pt idx="7">
                  <c:v>40.82914945260718</c:v>
                </c:pt>
                <c:pt idx="8">
                  <c:v>19.545787716319865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9.638610246980823</c:v>
                </c:pt>
                <c:pt idx="1">
                  <c:v>61.1405284127339</c:v>
                </c:pt>
                <c:pt idx="2">
                  <c:v>48.45300217363601</c:v>
                </c:pt>
                <c:pt idx="3">
                  <c:v>49.577208065064625</c:v>
                </c:pt>
                <c:pt idx="4">
                  <c:v>3.1820734455110733</c:v>
                </c:pt>
                <c:pt idx="5">
                  <c:v>57.62578673024382</c:v>
                </c:pt>
                <c:pt idx="6">
                  <c:v>48.02818694726711</c:v>
                </c:pt>
                <c:pt idx="7">
                  <c:v>21.226021338559118</c:v>
                </c:pt>
                <c:pt idx="8">
                  <c:v>43.74685900566194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口腔科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口腔科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29.77226005096092</c:v>
                </c:pt>
                <c:pt idx="1">
                  <c:v>46.63319105428034</c:v>
                </c:pt>
                <c:pt idx="2">
                  <c:v>50.248225116354114</c:v>
                </c:pt>
                <c:pt idx="3">
                  <c:v>47.11466709947711</c:v>
                </c:pt>
                <c:pt idx="4">
                  <c:v>2.2945913004178555</c:v>
                </c:pt>
                <c:pt idx="5">
                  <c:v>43.14412233657107</c:v>
                </c:pt>
                <c:pt idx="6">
                  <c:v>43.74524437291307</c:v>
                </c:pt>
                <c:pt idx="7">
                  <c:v>16.200636095052957</c:v>
                </c:pt>
                <c:pt idx="8">
                  <c:v>34.4792030274128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眼科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眼科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26.46895312961302</c:v>
                </c:pt>
                <c:pt idx="1">
                  <c:v>51.94718517763085</c:v>
                </c:pt>
                <c:pt idx="2">
                  <c:v>60.067879053155</c:v>
                </c:pt>
                <c:pt idx="3">
                  <c:v>45.066504988881775</c:v>
                </c:pt>
                <c:pt idx="4">
                  <c:v>5.6133425342546595</c:v>
                </c:pt>
                <c:pt idx="5">
                  <c:v>43.818148046860664</c:v>
                </c:pt>
                <c:pt idx="6">
                  <c:v>33.30632029985881</c:v>
                </c:pt>
                <c:pt idx="7">
                  <c:v>31.250238632880237</c:v>
                </c:pt>
                <c:pt idx="8">
                  <c:v>23.939448443750365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耳鼻喉科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耳鼻喉科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32.339481083091925</c:v>
                </c:pt>
                <c:pt idx="1">
                  <c:v>62.199753174259584</c:v>
                </c:pt>
                <c:pt idx="2">
                  <c:v>48.99869708989179</c:v>
                </c:pt>
                <c:pt idx="3">
                  <c:v>58.406127041484936</c:v>
                </c:pt>
                <c:pt idx="4">
                  <c:v>8.398126470585256</c:v>
                </c:pt>
                <c:pt idx="5">
                  <c:v>39.65778588264797</c:v>
                </c:pt>
                <c:pt idx="6">
                  <c:v>38.34386263682365</c:v>
                </c:pt>
                <c:pt idx="7">
                  <c:v>39.91659304755684</c:v>
                </c:pt>
                <c:pt idx="8">
                  <c:v>37.688353453498856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产科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11.424128284324103</c:v>
                </c:pt>
                <c:pt idx="1">
                  <c:v>39.191649950898075</c:v>
                </c:pt>
                <c:pt idx="2">
                  <c:v>56.69551048663366</c:v>
                </c:pt>
                <c:pt idx="3">
                  <c:v>38.841901130468685</c:v>
                </c:pt>
                <c:pt idx="4">
                  <c:v>12.753433729273414</c:v>
                </c:pt>
                <c:pt idx="5">
                  <c:v>54.61910903177639</c:v>
                </c:pt>
                <c:pt idx="6">
                  <c:v>40.440339385081465</c:v>
                </c:pt>
                <c:pt idx="7">
                  <c:v>25.72420209255324</c:v>
                </c:pt>
                <c:pt idx="8">
                  <c:v>53.48193511810937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23.451823007280563</c:v>
                </c:pt>
                <c:pt idx="1">
                  <c:v>43.75489497813191</c:v>
                </c:pt>
                <c:pt idx="2">
                  <c:v>53.97541448783188</c:v>
                </c:pt>
                <c:pt idx="3">
                  <c:v>42.52285227070749</c:v>
                </c:pt>
                <c:pt idx="4">
                  <c:v>3.5915506939259796</c:v>
                </c:pt>
                <c:pt idx="5">
                  <c:v>52.253450596394266</c:v>
                </c:pt>
                <c:pt idx="6">
                  <c:v>38.36370793333326</c:v>
                </c:pt>
                <c:pt idx="7">
                  <c:v>41.12572709805465</c:v>
                </c:pt>
                <c:pt idx="8">
                  <c:v>39.954561344980284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妇科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妇科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27.974615025932355</c:v>
                </c:pt>
                <c:pt idx="1">
                  <c:v>52.13195936767856</c:v>
                </c:pt>
                <c:pt idx="2">
                  <c:v>47.2995318894869</c:v>
                </c:pt>
                <c:pt idx="3">
                  <c:v>51.50421630158208</c:v>
                </c:pt>
                <c:pt idx="4">
                  <c:v>2.397095252647502</c:v>
                </c:pt>
                <c:pt idx="5">
                  <c:v>52.16279428599356</c:v>
                </c:pt>
                <c:pt idx="6">
                  <c:v>46.63421874681527</c:v>
                </c:pt>
                <c:pt idx="7">
                  <c:v>41.98200452953767</c:v>
                </c:pt>
                <c:pt idx="8">
                  <c:v>54.11555120135282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美容皮肤科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美容皮肤科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26.27267531549531</c:v>
                </c:pt>
                <c:pt idx="1">
                  <c:v>44.39856043284024</c:v>
                </c:pt>
                <c:pt idx="2">
                  <c:v>55.74994932843623</c:v>
                </c:pt>
                <c:pt idx="3">
                  <c:v>54.264672815992135</c:v>
                </c:pt>
                <c:pt idx="4">
                  <c:v>27.087730624032112</c:v>
                </c:pt>
                <c:pt idx="5">
                  <c:v>66.4554598282805</c:v>
                </c:pt>
                <c:pt idx="6">
                  <c:v>64.59836319206264</c:v>
                </c:pt>
                <c:pt idx="7">
                  <c:v>29.30920417829203</c:v>
                </c:pt>
                <c:pt idx="8">
                  <c:v>78.91558198952704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皮肤科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皮肤科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28.261424323400025</c:v>
                </c:pt>
                <c:pt idx="1">
                  <c:v>55.41592009665221</c:v>
                </c:pt>
                <c:pt idx="2">
                  <c:v>46.96238333431985</c:v>
                </c:pt>
                <c:pt idx="3">
                  <c:v>55.277127212232735</c:v>
                </c:pt>
                <c:pt idx="4">
                  <c:v>15.307673613442166</c:v>
                </c:pt>
                <c:pt idx="5">
                  <c:v>63.80297714244776</c:v>
                </c:pt>
                <c:pt idx="6">
                  <c:v>21.92312311634059</c:v>
                </c:pt>
                <c:pt idx="7">
                  <c:v>49.725370965193</c:v>
                </c:pt>
                <c:pt idx="8">
                  <c:v>19.24659176479803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肝胆外科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肝胆外科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6.473129762525491</c:v>
                </c:pt>
                <c:pt idx="1">
                  <c:v>46.03983512745963</c:v>
                </c:pt>
                <c:pt idx="2">
                  <c:v>46.60394543555336</c:v>
                </c:pt>
                <c:pt idx="3">
                  <c:v>46.99188709786496</c:v>
                </c:pt>
                <c:pt idx="4">
                  <c:v>2.660131571391714</c:v>
                </c:pt>
                <c:pt idx="5">
                  <c:v>62.06260769868102</c:v>
                </c:pt>
                <c:pt idx="6">
                  <c:v>34.01016957527901</c:v>
                </c:pt>
                <c:pt idx="7">
                  <c:v>24.488839080870836</c:v>
                </c:pt>
                <c:pt idx="8">
                  <c:v>55.681805717600575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周围血管科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周围血管科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5.506456471307845</c:v>
                </c:pt>
                <c:pt idx="1">
                  <c:v>47.82729440312343</c:v>
                </c:pt>
                <c:pt idx="2">
                  <c:v>62.57437778200078</c:v>
                </c:pt>
                <c:pt idx="3">
                  <c:v>55.05401841477667</c:v>
                </c:pt>
                <c:pt idx="4">
                  <c:v>3.751995293530553</c:v>
                </c:pt>
                <c:pt idx="5">
                  <c:v>53.042674531048526</c:v>
                </c:pt>
                <c:pt idx="6">
                  <c:v>39.70468904832162</c:v>
                </c:pt>
                <c:pt idx="7">
                  <c:v>30.383569697269248</c:v>
                </c:pt>
                <c:pt idx="8">
                  <c:v>60.275552959770685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肛肠科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肛肠科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19.022495660839965</c:v>
                </c:pt>
                <c:pt idx="1">
                  <c:v>46.59014121620598</c:v>
                </c:pt>
                <c:pt idx="2">
                  <c:v>49.39321871536002</c:v>
                </c:pt>
                <c:pt idx="3">
                  <c:v>47.35939522841342</c:v>
                </c:pt>
                <c:pt idx="4">
                  <c:v>5.028478649427623</c:v>
                </c:pt>
                <c:pt idx="5">
                  <c:v>43.735558093472385</c:v>
                </c:pt>
                <c:pt idx="6">
                  <c:v>27.835353053854746</c:v>
                </c:pt>
                <c:pt idx="7">
                  <c:v>35.95007689621907</c:v>
                </c:pt>
                <c:pt idx="8">
                  <c:v>71.45524904339607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26.426751315166126</c:v>
                </c:pt>
                <c:pt idx="1">
                  <c:v>48.27346248459146</c:v>
                </c:pt>
                <c:pt idx="2">
                  <c:v>60.01570766946215</c:v>
                </c:pt>
                <c:pt idx="3">
                  <c:v>45.4935922950147</c:v>
                </c:pt>
                <c:pt idx="4">
                  <c:v>11.806364383626716</c:v>
                </c:pt>
                <c:pt idx="5">
                  <c:v>59.365191799352786</c:v>
                </c:pt>
                <c:pt idx="6">
                  <c:v>38.72462432849264</c:v>
                </c:pt>
                <c:pt idx="7">
                  <c:v>27.61809410631191</c:v>
                </c:pt>
                <c:pt idx="8">
                  <c:v>63.02476391249099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胸外科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胸外科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35.897108619808094</c:v>
                </c:pt>
                <c:pt idx="1">
                  <c:v>46.155812030951886</c:v>
                </c:pt>
                <c:pt idx="2">
                  <c:v>24.998167439253614</c:v>
                </c:pt>
                <c:pt idx="3">
                  <c:v>52.2380770920492</c:v>
                </c:pt>
                <c:pt idx="4">
                  <c:v>4.042716499114462</c:v>
                </c:pt>
                <c:pt idx="5">
                  <c:v>27.156492509081684</c:v>
                </c:pt>
                <c:pt idx="6">
                  <c:v>17.023951042083326</c:v>
                </c:pt>
                <c:pt idx="7">
                  <c:v>37.74152762078159</c:v>
                </c:pt>
                <c:pt idx="8">
                  <c:v>73.37223967023482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男科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男科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24.277047666941378</c:v>
                </c:pt>
                <c:pt idx="1">
                  <c:v>61.41972375116549</c:v>
                </c:pt>
                <c:pt idx="2">
                  <c:v>59.242381120431865</c:v>
                </c:pt>
                <c:pt idx="3">
                  <c:v>47.220341041972816</c:v>
                </c:pt>
                <c:pt idx="4">
                  <c:v>9.575856476058938</c:v>
                </c:pt>
                <c:pt idx="5">
                  <c:v>40.966187249604765</c:v>
                </c:pt>
                <c:pt idx="6">
                  <c:v>31.04554474879723</c:v>
                </c:pt>
                <c:pt idx="7">
                  <c:v>36.66584241383487</c:v>
                </c:pt>
                <c:pt idx="8">
                  <c:v>46.1717702067015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泌尿外科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泌尿外科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28.849144384928472</c:v>
                </c:pt>
                <c:pt idx="1">
                  <c:v>48.85890956272839</c:v>
                </c:pt>
                <c:pt idx="2">
                  <c:v>51.94778389947853</c:v>
                </c:pt>
                <c:pt idx="3">
                  <c:v>43.781759910151074</c:v>
                </c:pt>
                <c:pt idx="4">
                  <c:v>4.515688753843684</c:v>
                </c:pt>
                <c:pt idx="5">
                  <c:v>47.74338943310118</c:v>
                </c:pt>
                <c:pt idx="6">
                  <c:v>29.24264220390618</c:v>
                </c:pt>
                <c:pt idx="7">
                  <c:v>36.91844340319228</c:v>
                </c:pt>
                <c:pt idx="8">
                  <c:v>34.26912449613038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普通外科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普通外科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28.40569425423202</c:v>
                </c:pt>
                <c:pt idx="1">
                  <c:v>55.16812178232467</c:v>
                </c:pt>
                <c:pt idx="2">
                  <c:v>61.28833297071108</c:v>
                </c:pt>
                <c:pt idx="3">
                  <c:v>41.02849256986679</c:v>
                </c:pt>
                <c:pt idx="4">
                  <c:v>13.777418179154216</c:v>
                </c:pt>
                <c:pt idx="5">
                  <c:v>53.030913289509456</c:v>
                </c:pt>
                <c:pt idx="6">
                  <c:v>36.135790644222396</c:v>
                </c:pt>
                <c:pt idx="7">
                  <c:v>35.32279576862024</c:v>
                </c:pt>
                <c:pt idx="8">
                  <c:v>34.834286931655164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小儿骨科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小儿骨科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24.97208485865298</c:v>
                </c:pt>
                <c:pt idx="1">
                  <c:v>47.507594875647094</c:v>
                </c:pt>
                <c:pt idx="2">
                  <c:v>49.14535194466437</c:v>
                </c:pt>
                <c:pt idx="3">
                  <c:v>61.25279218709834</c:v>
                </c:pt>
                <c:pt idx="4">
                  <c:v>2.2438524873621826</c:v>
                </c:pt>
                <c:pt idx="5">
                  <c:v>38.93406614135653</c:v>
                </c:pt>
                <c:pt idx="6">
                  <c:v>42.257932490696845</c:v>
                </c:pt>
                <c:pt idx="7">
                  <c:v>35.51728347616941</c:v>
                </c:pt>
                <c:pt idx="8">
                  <c:v>19.4538877054175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关节骨科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关节骨科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4.472165326329858</c:v>
                </c:pt>
                <c:pt idx="1">
                  <c:v>36.83892823414928</c:v>
                </c:pt>
                <c:pt idx="2">
                  <c:v>53.52444866789688</c:v>
                </c:pt>
                <c:pt idx="3">
                  <c:v>37.47039724271683</c:v>
                </c:pt>
                <c:pt idx="4">
                  <c:v>3.465658174208402</c:v>
                </c:pt>
                <c:pt idx="5">
                  <c:v>51.2610869070681</c:v>
                </c:pt>
                <c:pt idx="6">
                  <c:v>29.27068952950276</c:v>
                </c:pt>
                <c:pt idx="7">
                  <c:v>27.301095475067783</c:v>
                </c:pt>
                <c:pt idx="8">
                  <c:v>57.24171238771464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老年医学科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老年医学科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23.738454850911218</c:v>
                </c:pt>
                <c:pt idx="1">
                  <c:v>34.27124829318669</c:v>
                </c:pt>
                <c:pt idx="2">
                  <c:v>65.67641960452869</c:v>
                </c:pt>
                <c:pt idx="3">
                  <c:v>47.04096994116267</c:v>
                </c:pt>
                <c:pt idx="4">
                  <c:v>26.759392953085282</c:v>
                </c:pt>
                <c:pt idx="5">
                  <c:v>39.52421164078208</c:v>
                </c:pt>
                <c:pt idx="6">
                  <c:v>39.98642337996027</c:v>
                </c:pt>
                <c:pt idx="7">
                  <c:v>29.1664019494984</c:v>
                </c:pt>
                <c:pt idx="8">
                  <c:v>55.227607911381575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东区肾病科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东区肾病科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12.768169599771959</c:v>
                </c:pt>
                <c:pt idx="1">
                  <c:v>50.152225832850554</c:v>
                </c:pt>
                <c:pt idx="2">
                  <c:v>51.197357123462716</c:v>
                </c:pt>
                <c:pt idx="3">
                  <c:v>53.328077193701546</c:v>
                </c:pt>
                <c:pt idx="4">
                  <c:v>3.3401303881393445</c:v>
                </c:pt>
                <c:pt idx="5">
                  <c:v>39.86499993590427</c:v>
                </c:pt>
                <c:pt idx="6">
                  <c:v>49.68097514270262</c:v>
                </c:pt>
                <c:pt idx="7">
                  <c:v>34.76693614409586</c:v>
                </c:pt>
                <c:pt idx="8">
                  <c:v>54.56596416115175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27.986614583121025</c:v>
                </c:pt>
                <c:pt idx="1">
                  <c:v>57.29938231221842</c:v>
                </c:pt>
                <c:pt idx="2">
                  <c:v>58.820850749152655</c:v>
                </c:pt>
                <c:pt idx="3">
                  <c:v>44.37380244956305</c:v>
                </c:pt>
                <c:pt idx="4">
                  <c:v>2.7049484934927333</c:v>
                </c:pt>
                <c:pt idx="5">
                  <c:v>57.19835130272283</c:v>
                </c:pt>
                <c:pt idx="6">
                  <c:v>34.0612524079458</c:v>
                </c:pt>
                <c:pt idx="7">
                  <c:v>45.95106388421056</c:v>
                </c:pt>
                <c:pt idx="8">
                  <c:v>66.77933182347907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肾脏内科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肾脏内科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19.97212200347695</c:v>
                </c:pt>
                <c:pt idx="1">
                  <c:v>52.710991177983836</c:v>
                </c:pt>
                <c:pt idx="2">
                  <c:v>62.30425587381482</c:v>
                </c:pt>
                <c:pt idx="3">
                  <c:v>55.48657235739582</c:v>
                </c:pt>
                <c:pt idx="4">
                  <c:v>9.186390366663227</c:v>
                </c:pt>
                <c:pt idx="5">
                  <c:v>34.91009647891081</c:v>
                </c:pt>
                <c:pt idx="6">
                  <c:v>44.94092827356248</c:v>
                </c:pt>
                <c:pt idx="7">
                  <c:v>38.00420085269291</c:v>
                </c:pt>
                <c:pt idx="8">
                  <c:v>41.15383207516166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肿瘤内科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肿瘤内科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21.429252757861796</c:v>
                </c:pt>
                <c:pt idx="1">
                  <c:v>57.25614918566214</c:v>
                </c:pt>
                <c:pt idx="2">
                  <c:v>59.009810156716185</c:v>
                </c:pt>
                <c:pt idx="3">
                  <c:v>48.86629580794382</c:v>
                </c:pt>
                <c:pt idx="4">
                  <c:v>3.5953894438173424</c:v>
                </c:pt>
                <c:pt idx="5">
                  <c:v>53.562052550284164</c:v>
                </c:pt>
                <c:pt idx="6">
                  <c:v>30.4808990680407</c:v>
                </c:pt>
                <c:pt idx="7">
                  <c:v>33.852354737788794</c:v>
                </c:pt>
                <c:pt idx="8">
                  <c:v>19.568041362257443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消化内科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消化内科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3.313761087504241</c:v>
                </c:pt>
                <c:pt idx="1">
                  <c:v>45.09216413675393</c:v>
                </c:pt>
                <c:pt idx="2">
                  <c:v>48.24833942583325</c:v>
                </c:pt>
                <c:pt idx="3">
                  <c:v>47.547386193291494</c:v>
                </c:pt>
                <c:pt idx="4">
                  <c:v>5.1101318370231334</c:v>
                </c:pt>
                <c:pt idx="5">
                  <c:v>45.81379477840598</c:v>
                </c:pt>
                <c:pt idx="6">
                  <c:v>32.00890424290056</c:v>
                </c:pt>
                <c:pt idx="7">
                  <c:v>21.838477197867107</c:v>
                </c:pt>
                <c:pt idx="8">
                  <c:v>64.66063182285309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风湿病科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风湿病科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14.186532848863857</c:v>
                </c:pt>
                <c:pt idx="1">
                  <c:v>68.50464446876155</c:v>
                </c:pt>
                <c:pt idx="2">
                  <c:v>36.22783732323835</c:v>
                </c:pt>
                <c:pt idx="3">
                  <c:v>39.74032138158527</c:v>
                </c:pt>
                <c:pt idx="4">
                  <c:v>32.8090887175966</c:v>
                </c:pt>
                <c:pt idx="5">
                  <c:v>69.12510889335374</c:v>
                </c:pt>
                <c:pt idx="6">
                  <c:v>19.876237931635128</c:v>
                </c:pt>
                <c:pt idx="7">
                  <c:v>41.93451020194697</c:v>
                </c:pt>
                <c:pt idx="8">
                  <c:v>72.66218479867273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血液科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血液科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37.12427650290188</c:v>
                </c:pt>
                <c:pt idx="1">
                  <c:v>59.352808752839856</c:v>
                </c:pt>
                <c:pt idx="2">
                  <c:v>47.13004967000417</c:v>
                </c:pt>
                <c:pt idx="3">
                  <c:v>41.302736461674755</c:v>
                </c:pt>
                <c:pt idx="4">
                  <c:v>33.25362919373569</c:v>
                </c:pt>
                <c:pt idx="5">
                  <c:v>41.99971765894653</c:v>
                </c:pt>
                <c:pt idx="6">
                  <c:v>41.92847193088889</c:v>
                </c:pt>
                <c:pt idx="7">
                  <c:v>30.89470504653201</c:v>
                </c:pt>
                <c:pt idx="8">
                  <c:v>45.22286866583212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肝病科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肝病科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41.520835737623926</c:v>
                </c:pt>
                <c:pt idx="1">
                  <c:v>50.62038099125303</c:v>
                </c:pt>
                <c:pt idx="2">
                  <c:v>68.28777996117587</c:v>
                </c:pt>
                <c:pt idx="3">
                  <c:v>45.18743799398939</c:v>
                </c:pt>
                <c:pt idx="4">
                  <c:v>27.40083544765946</c:v>
                </c:pt>
                <c:pt idx="5">
                  <c:v>46.794232391103115</c:v>
                </c:pt>
                <c:pt idx="6">
                  <c:v>29.722605022743835</c:v>
                </c:pt>
                <c:pt idx="7">
                  <c:v>27.54470227959304</c:v>
                </c:pt>
                <c:pt idx="8">
                  <c:v>60.857633464770025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脾胃病科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脾胃病科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9.276974349019047</c:v>
                </c:pt>
                <c:pt idx="1">
                  <c:v>54.803561979390196</c:v>
                </c:pt>
                <c:pt idx="2">
                  <c:v>51.555247800130005</c:v>
                </c:pt>
                <c:pt idx="3">
                  <c:v>48.58473880258966</c:v>
                </c:pt>
                <c:pt idx="4">
                  <c:v>4.48638835001519</c:v>
                </c:pt>
                <c:pt idx="5">
                  <c:v>65.80739859991965</c:v>
                </c:pt>
                <c:pt idx="6">
                  <c:v>42.61333487041548</c:v>
                </c:pt>
                <c:pt idx="7">
                  <c:v>38.69422791213147</c:v>
                </c:pt>
                <c:pt idx="8">
                  <c:v>34.70154217031569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内分泌科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内分泌科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27.61803479496846</c:v>
                </c:pt>
                <c:pt idx="1">
                  <c:v>62.58265324760073</c:v>
                </c:pt>
                <c:pt idx="2">
                  <c:v>50.84823508879404</c:v>
                </c:pt>
                <c:pt idx="3">
                  <c:v>52.79315987276831</c:v>
                </c:pt>
                <c:pt idx="4">
                  <c:v>2.5527078091306556</c:v>
                </c:pt>
                <c:pt idx="5">
                  <c:v>45.933207808942896</c:v>
                </c:pt>
                <c:pt idx="6">
                  <c:v>54.02042868615561</c:v>
                </c:pt>
                <c:pt idx="7">
                  <c:v>38.85801553731037</c:v>
                </c:pt>
                <c:pt idx="8">
                  <c:v>56.67201835086081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呼吸内科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呼吸内科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24.923849972783593</c:v>
                </c:pt>
                <c:pt idx="1">
                  <c:v>60.46655875510337</c:v>
                </c:pt>
                <c:pt idx="2">
                  <c:v>44.976842344791145</c:v>
                </c:pt>
                <c:pt idx="3">
                  <c:v>43.80849815633084</c:v>
                </c:pt>
                <c:pt idx="4">
                  <c:v>6.333386699980068</c:v>
                </c:pt>
                <c:pt idx="5">
                  <c:v>49.455395238756424</c:v>
                </c:pt>
                <c:pt idx="6">
                  <c:v>43.77530984942102</c:v>
                </c:pt>
                <c:pt idx="7">
                  <c:v>28.277522666587235</c:v>
                </c:pt>
                <c:pt idx="8">
                  <c:v>12.999571952317126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中医经典科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中医经典科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16.017704451828653</c:v>
                </c:pt>
                <c:pt idx="1">
                  <c:v>45.550273646137924</c:v>
                </c:pt>
                <c:pt idx="2">
                  <c:v>56.064702764332544</c:v>
                </c:pt>
                <c:pt idx="3">
                  <c:v>52.77397794677767</c:v>
                </c:pt>
                <c:pt idx="4">
                  <c:v>7.1762660730573735</c:v>
                </c:pt>
                <c:pt idx="5">
                  <c:v>38.567947513070905</c:v>
                </c:pt>
                <c:pt idx="6">
                  <c:v>26.89777394238861</c:v>
                </c:pt>
                <c:pt idx="7">
                  <c:v>36.41288884497871</c:v>
                </c:pt>
                <c:pt idx="8">
                  <c:v>50.18325124721295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36.04550962878505</c:v>
                </c:pt>
                <c:pt idx="1">
                  <c:v>67.89433554489408</c:v>
                </c:pt>
                <c:pt idx="2">
                  <c:v>44.61134905870847</c:v>
                </c:pt>
                <c:pt idx="3">
                  <c:v>39.40287805105443</c:v>
                </c:pt>
                <c:pt idx="4">
                  <c:v>4.667530446045721</c:v>
                </c:pt>
                <c:pt idx="5">
                  <c:v>29.530112441584212</c:v>
                </c:pt>
                <c:pt idx="6">
                  <c:v>24.2436829863264</c:v>
                </c:pt>
                <c:pt idx="7">
                  <c:v>33.56101281637682</c:v>
                </c:pt>
                <c:pt idx="8">
                  <c:v>73.25533003522007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41.9349829317646</c:v>
                </c:pt>
                <c:pt idx="1">
                  <c:v>49.074886322217</c:v>
                </c:pt>
                <c:pt idx="2">
                  <c:v>46.47939070917065</c:v>
                </c:pt>
                <c:pt idx="3">
                  <c:v>35.2620949047736</c:v>
                </c:pt>
                <c:pt idx="4">
                  <c:v>4.819204881714698</c:v>
                </c:pt>
                <c:pt idx="5">
                  <c:v>39.48425617996498</c:v>
                </c:pt>
                <c:pt idx="6">
                  <c:v>31.690036277393464</c:v>
                </c:pt>
                <c:pt idx="7">
                  <c:v>46.196690041485105</c:v>
                </c:pt>
                <c:pt idx="8">
                  <c:v>27.51731121990109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脑病一科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脑病一科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19.560466653951632</c:v>
                </c:pt>
                <c:pt idx="1">
                  <c:v>47.41909553717026</c:v>
                </c:pt>
                <c:pt idx="2">
                  <c:v>44.92720516638095</c:v>
                </c:pt>
                <c:pt idx="3">
                  <c:v>60.24968331121986</c:v>
                </c:pt>
                <c:pt idx="4">
                  <c:v>4.431980195307373</c:v>
                </c:pt>
                <c:pt idx="5">
                  <c:v>46.51682545761238</c:v>
                </c:pt>
                <c:pt idx="6">
                  <c:v>39.341260873386865</c:v>
                </c:pt>
                <c:pt idx="7">
                  <c:v>35.46659745154778</c:v>
                </c:pt>
                <c:pt idx="8">
                  <c:v>72.76397602386255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神经内科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神经内科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28.415138101354387</c:v>
                </c:pt>
                <c:pt idx="1">
                  <c:v>59.721024564063164</c:v>
                </c:pt>
                <c:pt idx="2">
                  <c:v>61.690404209998796</c:v>
                </c:pt>
                <c:pt idx="3">
                  <c:v>49.74616629524224</c:v>
                </c:pt>
                <c:pt idx="4">
                  <c:v>7.905649327637482</c:v>
                </c:pt>
                <c:pt idx="5">
                  <c:v>33.42497522597865</c:v>
                </c:pt>
                <c:pt idx="6">
                  <c:v>61.601583834343536</c:v>
                </c:pt>
                <c:pt idx="7">
                  <c:v>27.76251860086646</c:v>
                </c:pt>
                <c:pt idx="8">
                  <c:v>40.59343890258277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综合内科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综合内科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29.522762576182572</c:v>
                </c:pt>
                <c:pt idx="1">
                  <c:v>49.29323671958719</c:v>
                </c:pt>
                <c:pt idx="2">
                  <c:v>58.79947939255929</c:v>
                </c:pt>
                <c:pt idx="3">
                  <c:v>46.237460522974956</c:v>
                </c:pt>
                <c:pt idx="4">
                  <c:v>2.546348804640525</c:v>
                </c:pt>
                <c:pt idx="5">
                  <c:v>33.47014423837288</c:v>
                </c:pt>
                <c:pt idx="6">
                  <c:v>34.37263632845306</c:v>
                </c:pt>
                <c:pt idx="7">
                  <c:v>48.653246606060755</c:v>
                </c:pt>
                <c:pt idx="8">
                  <c:v>56.63451823323475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心病四科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心病四科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19.806852511139688</c:v>
                </c:pt>
                <c:pt idx="1">
                  <c:v>51.927026824776846</c:v>
                </c:pt>
                <c:pt idx="2">
                  <c:v>56.23916754561826</c:v>
                </c:pt>
                <c:pt idx="3">
                  <c:v>56.92282691543496</c:v>
                </c:pt>
                <c:pt idx="4">
                  <c:v>8.455035974500937</c:v>
                </c:pt>
                <c:pt idx="5">
                  <c:v>53.7278531749557</c:v>
                </c:pt>
                <c:pt idx="6">
                  <c:v>43.04733164759614</c:v>
                </c:pt>
                <c:pt idx="7">
                  <c:v>11.361045999279165</c:v>
                </c:pt>
                <c:pt idx="8">
                  <c:v>28.445962649007935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心病三科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心病三科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21.45859868079358</c:v>
                </c:pt>
                <c:pt idx="1">
                  <c:v>59.02989638645522</c:v>
                </c:pt>
                <c:pt idx="2">
                  <c:v>55.30385745386658</c:v>
                </c:pt>
                <c:pt idx="3">
                  <c:v>45.29788791051112</c:v>
                </c:pt>
                <c:pt idx="4">
                  <c:v>21.65134786737536</c:v>
                </c:pt>
                <c:pt idx="5">
                  <c:v>49.4031589650239</c:v>
                </c:pt>
                <c:pt idx="6">
                  <c:v>46.002361243184936</c:v>
                </c:pt>
                <c:pt idx="7">
                  <c:v>32.57404358841185</c:v>
                </c:pt>
                <c:pt idx="8">
                  <c:v>37.27676276532304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心病二科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心病二科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23.176449164840257</c:v>
                </c:pt>
                <c:pt idx="1">
                  <c:v>49.47921126725637</c:v>
                </c:pt>
                <c:pt idx="2">
                  <c:v>57.095205658650734</c:v>
                </c:pt>
                <c:pt idx="3">
                  <c:v>49.12466413287636</c:v>
                </c:pt>
                <c:pt idx="4">
                  <c:v>4.42242153809401</c:v>
                </c:pt>
                <c:pt idx="5">
                  <c:v>49.87498422762134</c:v>
                </c:pt>
                <c:pt idx="6">
                  <c:v>44.31335146942654</c:v>
                </c:pt>
                <c:pt idx="7">
                  <c:v>22.77953337085738</c:v>
                </c:pt>
                <c:pt idx="8">
                  <c:v>76.17493540472454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心病一科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心病一科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30.771162637026578</c:v>
                </c:pt>
                <c:pt idx="1">
                  <c:v>45.698671775362435</c:v>
                </c:pt>
                <c:pt idx="2">
                  <c:v>52.99323156573826</c:v>
                </c:pt>
                <c:pt idx="3">
                  <c:v>50.220240698878776</c:v>
                </c:pt>
                <c:pt idx="4">
                  <c:v>4.061855007064203</c:v>
                </c:pt>
                <c:pt idx="5">
                  <c:v>54.70035437405727</c:v>
                </c:pt>
                <c:pt idx="6">
                  <c:v>51.49481292063044</c:v>
                </c:pt>
                <c:pt idx="7">
                  <c:v>41.14159235488372</c:v>
                </c:pt>
                <c:pt idx="8">
                  <c:v>78.61087831420814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心血管内科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心血管内科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30.645925227605545</c:v>
                </c:pt>
                <c:pt idx="1">
                  <c:v>48.71514484640387</c:v>
                </c:pt>
                <c:pt idx="2">
                  <c:v>58.36864180039279</c:v>
                </c:pt>
                <c:pt idx="3">
                  <c:v>53.81134269374499</c:v>
                </c:pt>
                <c:pt idx="4">
                  <c:v>3.035897896375907</c:v>
                </c:pt>
                <c:pt idx="5">
                  <c:v>49.55240937040512</c:v>
                </c:pt>
                <c:pt idx="6">
                  <c:v>39.59959965642486</c:v>
                </c:pt>
                <c:pt idx="7">
                  <c:v>44.79704863351476</c:v>
                </c:pt>
                <c:pt idx="8">
                  <c:v>47.182862796173175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创伤骨科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创伤骨科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15.798527745610874</c:v>
                </c:pt>
                <c:pt idx="1">
                  <c:v>37.121388948553665</c:v>
                </c:pt>
                <c:pt idx="2">
                  <c:v>54.33407454999297</c:v>
                </c:pt>
                <c:pt idx="3">
                  <c:v>52.746315568315374</c:v>
                </c:pt>
                <c:pt idx="4">
                  <c:v>4.947676667995733</c:v>
                </c:pt>
                <c:pt idx="5">
                  <c:v>51.83021400418505</c:v>
                </c:pt>
                <c:pt idx="6">
                  <c:v>21.37903761124872</c:v>
                </c:pt>
                <c:pt idx="7">
                  <c:v>38.30642824214009</c:v>
                </c:pt>
                <c:pt idx="8">
                  <c:v>8.165237001440468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29.881653434208395</c:v>
                </c:pt>
                <c:pt idx="1">
                  <c:v>59.16250243840327</c:v>
                </c:pt>
                <c:pt idx="2">
                  <c:v>55.60128954696221</c:v>
                </c:pt>
                <c:pt idx="3">
                  <c:v>52.7988490976029</c:v>
                </c:pt>
                <c:pt idx="4">
                  <c:v>27.67210269736933</c:v>
                </c:pt>
                <c:pt idx="5">
                  <c:v>9.532488055652037</c:v>
                </c:pt>
                <c:pt idx="6">
                  <c:v>32.30618574169215</c:v>
                </c:pt>
                <c:pt idx="7">
                  <c:v>54.28912872812186</c:v>
                </c:pt>
                <c:pt idx="8">
                  <c:v>8.577502663960152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乳腺甲状腺外科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乳腺甲状腺外科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10.754095523438421</c:v>
                </c:pt>
                <c:pt idx="1">
                  <c:v>70.49270753028563</c:v>
                </c:pt>
                <c:pt idx="2">
                  <c:v>68.02914870074027</c:v>
                </c:pt>
                <c:pt idx="3">
                  <c:v>49.9862278095863</c:v>
                </c:pt>
                <c:pt idx="4">
                  <c:v>4.540771552031861</c:v>
                </c:pt>
                <c:pt idx="5">
                  <c:v>39.29426935092765</c:v>
                </c:pt>
                <c:pt idx="6">
                  <c:v>53.56861829658644</c:v>
                </c:pt>
                <c:pt idx="7">
                  <c:v>25.989934058534434</c:v>
                </c:pt>
                <c:pt idx="8">
                  <c:v>50.21734271572196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运动损伤骨科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运动损伤骨科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10.950547275766374</c:v>
                </c:pt>
                <c:pt idx="1">
                  <c:v>52.05375611016025</c:v>
                </c:pt>
                <c:pt idx="2">
                  <c:v>49.78105381545718</c:v>
                </c:pt>
                <c:pt idx="3">
                  <c:v>53.84182305622526</c:v>
                </c:pt>
                <c:pt idx="4">
                  <c:v>4.049676736394112</c:v>
                </c:pt>
                <c:pt idx="5">
                  <c:v>50.21416090456194</c:v>
                </c:pt>
                <c:pt idx="6">
                  <c:v>12.341536698832872</c:v>
                </c:pt>
                <c:pt idx="7">
                  <c:v>31.917520406166876</c:v>
                </c:pt>
                <c:pt idx="8">
                  <c:v>45.82395575235819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24.348726652872248</c:v>
                </c:pt>
                <c:pt idx="1">
                  <c:v>38.83483832833888</c:v>
                </c:pt>
                <c:pt idx="2">
                  <c:v>43.80776031470389</c:v>
                </c:pt>
                <c:pt idx="3">
                  <c:v>41.22482687344971</c:v>
                </c:pt>
                <c:pt idx="4">
                  <c:v>12.371324475615328</c:v>
                </c:pt>
                <c:pt idx="5">
                  <c:v>47.83173065911315</c:v>
                </c:pt>
                <c:pt idx="6">
                  <c:v>47.2674985476095</c:v>
                </c:pt>
                <c:pt idx="7">
                  <c:v>32.922916348877635</c:v>
                </c:pt>
                <c:pt idx="8">
                  <c:v>81.57927248730438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显微骨科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显微骨科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17.82995669355077</c:v>
                </c:pt>
                <c:pt idx="1">
                  <c:v>43.252526263958835</c:v>
                </c:pt>
                <c:pt idx="2">
                  <c:v>66.46423626133927</c:v>
                </c:pt>
                <c:pt idx="3">
                  <c:v>34.27877389740875</c:v>
                </c:pt>
                <c:pt idx="4">
                  <c:v>13.551399179366939</c:v>
                </c:pt>
                <c:pt idx="5">
                  <c:v>49.12973277659158</c:v>
                </c:pt>
                <c:pt idx="6">
                  <c:v>48.63757694305505</c:v>
                </c:pt>
                <c:pt idx="7">
                  <c:v>45.46045812340046</c:v>
                </c:pt>
                <c:pt idx="8">
                  <c:v>70.72849095038119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微创骨科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微创骨科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24.81664914979516</c:v>
                </c:pt>
                <c:pt idx="1">
                  <c:v>46.47686600141418</c:v>
                </c:pt>
                <c:pt idx="2">
                  <c:v>56.16133316482582</c:v>
                </c:pt>
                <c:pt idx="3">
                  <c:v>57.96872910782233</c:v>
                </c:pt>
                <c:pt idx="4">
                  <c:v>5.602484168583912</c:v>
                </c:pt>
                <c:pt idx="5">
                  <c:v>45.91469815451747</c:v>
                </c:pt>
                <c:pt idx="6">
                  <c:v>41.71401336388867</c:v>
                </c:pt>
                <c:pt idx="7">
                  <c:v>29.658668557952186</c:v>
                </c:pt>
                <c:pt idx="8">
                  <c:v>73.95547818902116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脊柱骨科</a:t>
            </a:r>
          </a:p>
        </c:rich>
      </c:tx>
      <c:layout/>
      <c:overlay val="0"/>
    </c:title>
    <c:autoTitleDeleted val="0"/>
    <c:plotArea>
      <c:layout/>
      <c:radarChart>
        <c:radarStyle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脊柱骨科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marker>
            <c:symbol val="circle"/>
            <c:size val="6"/>
            <c:spPr>
              <a:solidFill>
                <a:srgbClr val="C0504D"/>
              </a:solidFill>
              <a:ln w="9525" cap="flat">
                <a:solidFill>
                  <a:srgbClr val="C0504D"/>
                </a:solidFill>
                <a:prstDash val="solid"/>
                <a:round/>
              </a:ln>
              <a:effectLst/>
            </c:spPr>
          </c:marker>
          <c:cat>
            <c:strRef>
              <c:f>Sheet1!$A$2:$A$10</c:f>
              <c:strCache>
                <c:ptCount val="9"/>
                <c:pt idx="0">
                  <c:v>质量安全</c:v>
                </c:pt>
                <c:pt idx="1">
                  <c:v>学科建设</c:v>
                </c:pt>
                <c:pt idx="2">
                  <c:v>人员结构</c:v>
                </c:pt>
                <c:pt idx="3">
                  <c:v>功能定位</c:v>
                </c:pt>
                <c:pt idx="4">
                  <c:v>费用控制</c:v>
                </c:pt>
                <c:pt idx="5">
                  <c:v>合理用药</c:v>
                </c:pt>
                <c:pt idx="6">
                  <c:v>服务流程</c:v>
                </c:pt>
                <c:pt idx="7">
                  <c:v>收支结构</c:v>
                </c:pt>
                <c:pt idx="8">
                  <c:v>人才培养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11.964957559462965</c:v>
                </c:pt>
                <c:pt idx="1">
                  <c:v>53.21354076736056</c:v>
                </c:pt>
                <c:pt idx="2">
                  <c:v>52.31598750565027</c:v>
                </c:pt>
                <c:pt idx="3">
                  <c:v>46.15297761003483</c:v>
                </c:pt>
                <c:pt idx="4">
                  <c:v>3.842155140309466</c:v>
                </c:pt>
                <c:pt idx="5">
                  <c:v>26.425517499515486</c:v>
                </c:pt>
                <c:pt idx="6">
                  <c:v>37.80073733640458</c:v>
                </c:pt>
                <c:pt idx="7">
                  <c:v>27.878174528944054</c:v>
                </c:pt>
                <c:pt idx="8">
                  <c:v>45.838647864950104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rad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135</Slides>
  <Notes>135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135</vt:i4>
      </vt:variant>
    </vt:vector>
  </HeadingPairs>
  <TitlesOfParts>
    <vt:vector size="13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2021-10-02T13:07:15Z</dcterms:created>
  <dcterms:modified xsi:type="dcterms:W3CDTF">2021-10-02T13:07:15Z</dcterms:modified>
</cp:coreProperties>
</file>